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5" r:id="rId1"/>
  </p:sldMasterIdLst>
  <p:sldIdLst>
    <p:sldId id="256" r:id="rId2"/>
    <p:sldId id="258" r:id="rId3"/>
    <p:sldId id="288" r:id="rId4"/>
    <p:sldId id="289" r:id="rId5"/>
    <p:sldId id="290" r:id="rId6"/>
    <p:sldId id="291" r:id="rId7"/>
    <p:sldId id="292" r:id="rId8"/>
    <p:sldId id="293" r:id="rId9"/>
    <p:sldId id="271" r:id="rId10"/>
    <p:sldId id="269" r:id="rId11"/>
    <p:sldId id="294" r:id="rId12"/>
    <p:sldId id="306" r:id="rId13"/>
    <p:sldId id="295" r:id="rId14"/>
    <p:sldId id="296" r:id="rId15"/>
    <p:sldId id="273" r:id="rId16"/>
    <p:sldId id="260" r:id="rId17"/>
    <p:sldId id="297" r:id="rId18"/>
    <p:sldId id="298" r:id="rId19"/>
    <p:sldId id="299" r:id="rId20"/>
    <p:sldId id="277" r:id="rId21"/>
    <p:sldId id="278" r:id="rId22"/>
    <p:sldId id="279" r:id="rId23"/>
    <p:sldId id="282" r:id="rId24"/>
    <p:sldId id="283" r:id="rId25"/>
    <p:sldId id="284" r:id="rId26"/>
    <p:sldId id="302" r:id="rId27"/>
    <p:sldId id="275" r:id="rId28"/>
    <p:sldId id="300" r:id="rId29"/>
    <p:sldId id="285" r:id="rId30"/>
    <p:sldId id="303" r:id="rId31"/>
    <p:sldId id="304" r:id="rId32"/>
    <p:sldId id="305" r:id="rId33"/>
    <p:sldId id="287" r:id="rId34"/>
    <p:sldId id="263" r:id="rId35"/>
    <p:sldId id="26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73" d="100"/>
          <a:sy n="73" d="100"/>
        </p:scale>
        <p:origin x="51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svg"/><Relationship Id="rId2" Type="http://schemas.openxmlformats.org/officeDocument/2006/relationships/image" Target="../media/image61.svg"/><Relationship Id="rId1" Type="http://schemas.openxmlformats.org/officeDocument/2006/relationships/image" Target="../media/image60.png"/><Relationship Id="rId6" Type="http://schemas.openxmlformats.org/officeDocument/2006/relationships/image" Target="../media/image65.sv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svg"/><Relationship Id="rId4" Type="http://schemas.openxmlformats.org/officeDocument/2006/relationships/image" Target="../media/image63.svg"/><Relationship Id="rId9" Type="http://schemas.openxmlformats.org/officeDocument/2006/relationships/image" Target="../media/image68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svg"/><Relationship Id="rId2" Type="http://schemas.openxmlformats.org/officeDocument/2006/relationships/image" Target="../media/image73.svg"/><Relationship Id="rId1" Type="http://schemas.openxmlformats.org/officeDocument/2006/relationships/image" Target="../media/image72.png"/><Relationship Id="rId6" Type="http://schemas.openxmlformats.org/officeDocument/2006/relationships/image" Target="../media/image77.sv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svg"/><Relationship Id="rId4" Type="http://schemas.openxmlformats.org/officeDocument/2006/relationships/image" Target="../media/image75.svg"/><Relationship Id="rId9" Type="http://schemas.openxmlformats.org/officeDocument/2006/relationships/image" Target="../media/image8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svg"/><Relationship Id="rId2" Type="http://schemas.openxmlformats.org/officeDocument/2006/relationships/image" Target="../media/image61.svg"/><Relationship Id="rId1" Type="http://schemas.openxmlformats.org/officeDocument/2006/relationships/image" Target="../media/image60.png"/><Relationship Id="rId6" Type="http://schemas.openxmlformats.org/officeDocument/2006/relationships/image" Target="../media/image65.sv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svg"/><Relationship Id="rId4" Type="http://schemas.openxmlformats.org/officeDocument/2006/relationships/image" Target="../media/image63.svg"/><Relationship Id="rId9" Type="http://schemas.openxmlformats.org/officeDocument/2006/relationships/image" Target="../media/image68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svg"/><Relationship Id="rId2" Type="http://schemas.openxmlformats.org/officeDocument/2006/relationships/image" Target="../media/image73.svg"/><Relationship Id="rId1" Type="http://schemas.openxmlformats.org/officeDocument/2006/relationships/image" Target="../media/image72.png"/><Relationship Id="rId6" Type="http://schemas.openxmlformats.org/officeDocument/2006/relationships/image" Target="../media/image77.sv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svg"/><Relationship Id="rId4" Type="http://schemas.openxmlformats.org/officeDocument/2006/relationships/image" Target="../media/image75.svg"/><Relationship Id="rId9" Type="http://schemas.openxmlformats.org/officeDocument/2006/relationships/image" Target="../media/image8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91DE03-89A5-4620-9FE7-2F73FA088F67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4" csCatId="accent1"/>
      <dgm:spPr/>
      <dgm:t>
        <a:bodyPr/>
        <a:lstStyle/>
        <a:p>
          <a:endParaRPr lang="en-US"/>
        </a:p>
      </dgm:t>
    </dgm:pt>
    <dgm:pt modelId="{AE41999F-847B-4D41-805B-ED3C76859116}">
      <dgm:prSet/>
      <dgm:spPr/>
      <dgm:t>
        <a:bodyPr/>
        <a:lstStyle/>
        <a:p>
          <a:r>
            <a:rPr lang="en-US" baseline="0"/>
            <a:t>Executive Summary</a:t>
          </a:r>
          <a:endParaRPr lang="en-US"/>
        </a:p>
      </dgm:t>
    </dgm:pt>
    <dgm:pt modelId="{1B95541E-96AB-4B09-B47A-B07D86FCDEB4}" type="parTrans" cxnId="{9750E2D0-0AAE-4F99-81AC-61DCFDC43373}">
      <dgm:prSet/>
      <dgm:spPr/>
      <dgm:t>
        <a:bodyPr/>
        <a:lstStyle/>
        <a:p>
          <a:endParaRPr lang="en-US" sz="3200"/>
        </a:p>
      </dgm:t>
    </dgm:pt>
    <dgm:pt modelId="{776DB8EB-1202-4226-84CE-64A3BA7548EC}" type="sibTrans" cxnId="{9750E2D0-0AAE-4F99-81AC-61DCFDC43373}">
      <dgm:prSet/>
      <dgm:spPr/>
      <dgm:t>
        <a:bodyPr/>
        <a:lstStyle/>
        <a:p>
          <a:endParaRPr lang="en-US"/>
        </a:p>
      </dgm:t>
    </dgm:pt>
    <dgm:pt modelId="{192D46E9-BB78-490C-89E2-7A8D50BE1F8C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B8776D53-CE26-41A2-B6E7-0B455E7B7B61}" type="parTrans" cxnId="{1E489B45-705F-4B9B-9A3E-2A0B87E421D8}">
      <dgm:prSet/>
      <dgm:spPr/>
      <dgm:t>
        <a:bodyPr/>
        <a:lstStyle/>
        <a:p>
          <a:endParaRPr lang="en-US" sz="3200"/>
        </a:p>
      </dgm:t>
    </dgm:pt>
    <dgm:pt modelId="{EE0691BA-A8EC-4A17-9550-2D63263A872D}" type="sibTrans" cxnId="{1E489B45-705F-4B9B-9A3E-2A0B87E421D8}">
      <dgm:prSet/>
      <dgm:spPr/>
      <dgm:t>
        <a:bodyPr/>
        <a:lstStyle/>
        <a:p>
          <a:endParaRPr lang="en-US"/>
        </a:p>
      </dgm:t>
    </dgm:pt>
    <dgm:pt modelId="{5BE479C1-29B9-4E94-9AA7-29EFC24E0698}">
      <dgm:prSet/>
      <dgm:spPr/>
      <dgm:t>
        <a:bodyPr/>
        <a:lstStyle/>
        <a:p>
          <a:r>
            <a:rPr lang="en-US"/>
            <a:t>Business Objectives</a:t>
          </a:r>
        </a:p>
      </dgm:t>
    </dgm:pt>
    <dgm:pt modelId="{9E6DC8F4-363E-4BA6-86A8-A71AF44AD8AE}" type="parTrans" cxnId="{0ACC017F-70E4-4B56-9803-F253513274B1}">
      <dgm:prSet/>
      <dgm:spPr/>
      <dgm:t>
        <a:bodyPr/>
        <a:lstStyle/>
        <a:p>
          <a:endParaRPr lang="en-US" sz="3200"/>
        </a:p>
      </dgm:t>
    </dgm:pt>
    <dgm:pt modelId="{E9AF06D1-CDA3-4ACF-9956-447FF90748CF}" type="sibTrans" cxnId="{0ACC017F-70E4-4B56-9803-F253513274B1}">
      <dgm:prSet/>
      <dgm:spPr/>
      <dgm:t>
        <a:bodyPr/>
        <a:lstStyle/>
        <a:p>
          <a:endParaRPr lang="en-US"/>
        </a:p>
      </dgm:t>
    </dgm:pt>
    <dgm:pt modelId="{DF30B630-2395-4B44-907A-5358FA761469}">
      <dgm:prSet/>
      <dgm:spPr/>
      <dgm:t>
        <a:bodyPr/>
        <a:lstStyle/>
        <a:p>
          <a:r>
            <a:rPr lang="en-US"/>
            <a:t>Problem &amp; Key Needs</a:t>
          </a:r>
        </a:p>
      </dgm:t>
    </dgm:pt>
    <dgm:pt modelId="{D1D854BA-EE2F-4B1F-811E-612CBBC46E38}" type="parTrans" cxnId="{31574C3B-A7FB-44F1-8544-BEABC38A7AE4}">
      <dgm:prSet/>
      <dgm:spPr/>
      <dgm:t>
        <a:bodyPr/>
        <a:lstStyle/>
        <a:p>
          <a:endParaRPr lang="en-US" sz="3200"/>
        </a:p>
      </dgm:t>
    </dgm:pt>
    <dgm:pt modelId="{6553D14E-3A87-4175-8BB9-761582D4EE83}" type="sibTrans" cxnId="{31574C3B-A7FB-44F1-8544-BEABC38A7AE4}">
      <dgm:prSet/>
      <dgm:spPr/>
      <dgm:t>
        <a:bodyPr/>
        <a:lstStyle/>
        <a:p>
          <a:endParaRPr lang="en-US"/>
        </a:p>
      </dgm:t>
    </dgm:pt>
    <dgm:pt modelId="{44277E59-F72C-4D09-801D-90A22D1F83F5}">
      <dgm:prSet/>
      <dgm:spPr/>
      <dgm:t>
        <a:bodyPr/>
        <a:lstStyle/>
        <a:p>
          <a:r>
            <a:rPr lang="en-US"/>
            <a:t>Constraints &amp; Acceptance Criteria</a:t>
          </a:r>
        </a:p>
      </dgm:t>
    </dgm:pt>
    <dgm:pt modelId="{37780B79-A9E0-4E9A-8A41-2BF797E1D984}" type="parTrans" cxnId="{012F114A-BD0C-4D2B-8E0B-A6160D7C12F8}">
      <dgm:prSet/>
      <dgm:spPr/>
      <dgm:t>
        <a:bodyPr/>
        <a:lstStyle/>
        <a:p>
          <a:endParaRPr lang="en-US" sz="3200"/>
        </a:p>
      </dgm:t>
    </dgm:pt>
    <dgm:pt modelId="{50957B55-12B7-4382-A843-16DFDABB56D7}" type="sibTrans" cxnId="{012F114A-BD0C-4D2B-8E0B-A6160D7C12F8}">
      <dgm:prSet/>
      <dgm:spPr/>
      <dgm:t>
        <a:bodyPr/>
        <a:lstStyle/>
        <a:p>
          <a:endParaRPr lang="en-US"/>
        </a:p>
      </dgm:t>
    </dgm:pt>
    <dgm:pt modelId="{1036BAA2-54E4-47AF-9970-BF3AB8477F6D}">
      <dgm:prSet/>
      <dgm:spPr/>
      <dgm:t>
        <a:bodyPr/>
        <a:lstStyle/>
        <a:p>
          <a:r>
            <a:rPr lang="en-US"/>
            <a:t>Key Functional Requirements</a:t>
          </a:r>
        </a:p>
      </dgm:t>
    </dgm:pt>
    <dgm:pt modelId="{8B7AD13B-3321-4250-82EE-2902C1069128}" type="parTrans" cxnId="{1CC6A741-90CF-4355-8B67-5C1A496F7A86}">
      <dgm:prSet/>
      <dgm:spPr/>
      <dgm:t>
        <a:bodyPr/>
        <a:lstStyle/>
        <a:p>
          <a:endParaRPr lang="en-US" sz="3200"/>
        </a:p>
      </dgm:t>
    </dgm:pt>
    <dgm:pt modelId="{712CB794-836C-4033-BF17-E2C6F0584F79}" type="sibTrans" cxnId="{1CC6A741-90CF-4355-8B67-5C1A496F7A86}">
      <dgm:prSet/>
      <dgm:spPr/>
      <dgm:t>
        <a:bodyPr/>
        <a:lstStyle/>
        <a:p>
          <a:endParaRPr lang="en-US"/>
        </a:p>
      </dgm:t>
    </dgm:pt>
    <dgm:pt modelId="{D63FA0D7-6CCB-419C-9A67-AECC6B985EBE}">
      <dgm:prSet/>
      <dgm:spPr/>
      <dgm:t>
        <a:bodyPr/>
        <a:lstStyle/>
        <a:p>
          <a:r>
            <a:rPr lang="en-US"/>
            <a:t>Stakeholder Overview</a:t>
          </a:r>
        </a:p>
      </dgm:t>
    </dgm:pt>
    <dgm:pt modelId="{B7C4469C-0863-4048-B937-38D65CF5E3FA}" type="parTrans" cxnId="{8B9B82C6-786F-4787-9A57-60B91FAB9286}">
      <dgm:prSet/>
      <dgm:spPr/>
      <dgm:t>
        <a:bodyPr/>
        <a:lstStyle/>
        <a:p>
          <a:endParaRPr lang="en-US" sz="3200"/>
        </a:p>
      </dgm:t>
    </dgm:pt>
    <dgm:pt modelId="{AE22DEED-8F95-4A59-81F2-3133CAD5A4B6}" type="sibTrans" cxnId="{8B9B82C6-786F-4787-9A57-60B91FAB9286}">
      <dgm:prSet/>
      <dgm:spPr/>
      <dgm:t>
        <a:bodyPr/>
        <a:lstStyle/>
        <a:p>
          <a:endParaRPr lang="en-US"/>
        </a:p>
      </dgm:t>
    </dgm:pt>
    <dgm:pt modelId="{FB8B3648-D7BC-48D1-969A-3EC9907863A5}">
      <dgm:prSet/>
      <dgm:spPr/>
      <dgm:t>
        <a:bodyPr/>
        <a:lstStyle/>
        <a:p>
          <a:r>
            <a:rPr lang="en-US"/>
            <a:t>Stakeholder Engagement and Communication</a:t>
          </a:r>
        </a:p>
      </dgm:t>
    </dgm:pt>
    <dgm:pt modelId="{3F933B8A-3ABC-4C9F-90CB-1E9D54E5ADEB}" type="parTrans" cxnId="{AB56EC9F-AE46-499F-BD28-3BF63B70C7AA}">
      <dgm:prSet/>
      <dgm:spPr/>
      <dgm:t>
        <a:bodyPr/>
        <a:lstStyle/>
        <a:p>
          <a:endParaRPr lang="en-US" sz="3200"/>
        </a:p>
      </dgm:t>
    </dgm:pt>
    <dgm:pt modelId="{8E4DDA06-7856-4477-9CEF-7ACFFB440C5E}" type="sibTrans" cxnId="{AB56EC9F-AE46-499F-BD28-3BF63B70C7AA}">
      <dgm:prSet/>
      <dgm:spPr/>
      <dgm:t>
        <a:bodyPr/>
        <a:lstStyle/>
        <a:p>
          <a:endParaRPr lang="en-US"/>
        </a:p>
      </dgm:t>
    </dgm:pt>
    <dgm:pt modelId="{521AB590-86A2-4F05-B92B-09CDC8DABC12}">
      <dgm:prSet/>
      <dgm:spPr/>
      <dgm:t>
        <a:bodyPr/>
        <a:lstStyle/>
        <a:p>
          <a:r>
            <a:rPr lang="en-US"/>
            <a:t>Project Scope</a:t>
          </a:r>
        </a:p>
      </dgm:t>
    </dgm:pt>
    <dgm:pt modelId="{55CD300D-73B8-4C0C-B518-2CF77B244369}" type="parTrans" cxnId="{DB0EBA60-E09A-41EC-8E60-80E6EB5BEA02}">
      <dgm:prSet/>
      <dgm:spPr/>
      <dgm:t>
        <a:bodyPr/>
        <a:lstStyle/>
        <a:p>
          <a:endParaRPr lang="en-US" sz="3200"/>
        </a:p>
      </dgm:t>
    </dgm:pt>
    <dgm:pt modelId="{3D4DEFB9-ED45-4A81-ABA0-80F0519781BD}" type="sibTrans" cxnId="{DB0EBA60-E09A-41EC-8E60-80E6EB5BEA02}">
      <dgm:prSet/>
      <dgm:spPr/>
      <dgm:t>
        <a:bodyPr/>
        <a:lstStyle/>
        <a:p>
          <a:endParaRPr lang="en-US"/>
        </a:p>
      </dgm:t>
    </dgm:pt>
    <dgm:pt modelId="{49C1CCC4-83AB-44C3-A6B0-3AEE3E37213F}">
      <dgm:prSet/>
      <dgm:spPr/>
      <dgm:t>
        <a:bodyPr/>
        <a:lstStyle/>
        <a:p>
          <a:r>
            <a:rPr lang="en-US"/>
            <a:t>Scope Management</a:t>
          </a:r>
        </a:p>
      </dgm:t>
    </dgm:pt>
    <dgm:pt modelId="{06BC99DE-F1A0-49C3-9020-DFDF4EE79D23}" type="parTrans" cxnId="{64210C83-D550-4A9E-A124-EE163A871CDB}">
      <dgm:prSet/>
      <dgm:spPr/>
      <dgm:t>
        <a:bodyPr/>
        <a:lstStyle/>
        <a:p>
          <a:endParaRPr lang="en-US" sz="3200"/>
        </a:p>
      </dgm:t>
    </dgm:pt>
    <dgm:pt modelId="{CA6B5B2E-9A91-4DB5-8B7E-3DF8805B2071}" type="sibTrans" cxnId="{64210C83-D550-4A9E-A124-EE163A871CDB}">
      <dgm:prSet/>
      <dgm:spPr/>
      <dgm:t>
        <a:bodyPr/>
        <a:lstStyle/>
        <a:p>
          <a:endParaRPr lang="en-US"/>
        </a:p>
      </dgm:t>
    </dgm:pt>
    <dgm:pt modelId="{21086404-7133-41B3-95A9-246FE4009236}">
      <dgm:prSet/>
      <dgm:spPr/>
      <dgm:t>
        <a:bodyPr/>
        <a:lstStyle/>
        <a:p>
          <a:r>
            <a:rPr lang="en-US"/>
            <a:t>Scope Change Management</a:t>
          </a:r>
        </a:p>
      </dgm:t>
    </dgm:pt>
    <dgm:pt modelId="{84BB7CEF-8E83-4CBA-9CAD-B25939B07F7A}" type="parTrans" cxnId="{23899CDA-D7D7-4ADC-88DD-CD645E99E9CE}">
      <dgm:prSet/>
      <dgm:spPr/>
      <dgm:t>
        <a:bodyPr/>
        <a:lstStyle/>
        <a:p>
          <a:endParaRPr lang="en-US" sz="3200"/>
        </a:p>
      </dgm:t>
    </dgm:pt>
    <dgm:pt modelId="{B0D8585F-B093-4CBB-95C7-40126FAF91DD}" type="sibTrans" cxnId="{23899CDA-D7D7-4ADC-88DD-CD645E99E9CE}">
      <dgm:prSet/>
      <dgm:spPr/>
      <dgm:t>
        <a:bodyPr/>
        <a:lstStyle/>
        <a:p>
          <a:endParaRPr lang="en-US"/>
        </a:p>
      </dgm:t>
    </dgm:pt>
    <dgm:pt modelId="{BB293E6D-F13C-4690-B6EC-82FF01EC5C02}">
      <dgm:prSet/>
      <dgm:spPr/>
      <dgm:t>
        <a:bodyPr/>
        <a:lstStyle/>
        <a:p>
          <a:r>
            <a:rPr lang="en-US"/>
            <a:t>Workflows</a:t>
          </a:r>
        </a:p>
      </dgm:t>
    </dgm:pt>
    <dgm:pt modelId="{D0DB3649-4975-4B42-954F-1C02B1EE75CA}" type="parTrans" cxnId="{3CCF5B53-05A8-4A7E-ABE4-93504B584767}">
      <dgm:prSet/>
      <dgm:spPr/>
      <dgm:t>
        <a:bodyPr/>
        <a:lstStyle/>
        <a:p>
          <a:endParaRPr lang="en-US" sz="3200"/>
        </a:p>
      </dgm:t>
    </dgm:pt>
    <dgm:pt modelId="{A67363A5-4437-4032-BFF8-9F3BF5F79FA8}" type="sibTrans" cxnId="{3CCF5B53-05A8-4A7E-ABE4-93504B584767}">
      <dgm:prSet/>
      <dgm:spPr/>
      <dgm:t>
        <a:bodyPr/>
        <a:lstStyle/>
        <a:p>
          <a:endParaRPr lang="en-US"/>
        </a:p>
      </dgm:t>
    </dgm:pt>
    <dgm:pt modelId="{090A5A5A-4FCA-4B5C-A29F-2C7639580DBE}">
      <dgm:prSet/>
      <dgm:spPr/>
      <dgm:t>
        <a:bodyPr/>
        <a:lstStyle/>
        <a:p>
          <a:r>
            <a:rPr lang="en-US"/>
            <a:t>Swimlanes</a:t>
          </a:r>
        </a:p>
      </dgm:t>
    </dgm:pt>
    <dgm:pt modelId="{9382E47B-0C64-4B9F-B4A6-3740068CFB6D}" type="parTrans" cxnId="{4CF6DEFC-9B4F-443F-AFC5-D0A385763AA1}">
      <dgm:prSet/>
      <dgm:spPr/>
      <dgm:t>
        <a:bodyPr/>
        <a:lstStyle/>
        <a:p>
          <a:endParaRPr lang="en-US" sz="3200"/>
        </a:p>
      </dgm:t>
    </dgm:pt>
    <dgm:pt modelId="{1831CD2A-7198-4F99-93A6-ED54F567AFD0}" type="sibTrans" cxnId="{4CF6DEFC-9B4F-443F-AFC5-D0A385763AA1}">
      <dgm:prSet/>
      <dgm:spPr/>
      <dgm:t>
        <a:bodyPr/>
        <a:lstStyle/>
        <a:p>
          <a:endParaRPr lang="en-US"/>
        </a:p>
      </dgm:t>
    </dgm:pt>
    <dgm:pt modelId="{0AAA5F6A-F6D0-434C-BEA3-4E36AD995153}">
      <dgm:prSet/>
      <dgm:spPr/>
      <dgm:t>
        <a:bodyPr/>
        <a:lstStyle/>
        <a:p>
          <a:r>
            <a:rPr lang="en-US"/>
            <a:t>Dashboard Overview</a:t>
          </a:r>
        </a:p>
      </dgm:t>
    </dgm:pt>
    <dgm:pt modelId="{401FA12E-D850-4051-9DA3-758797155CB2}" type="parTrans" cxnId="{1AC38CAC-A49B-4BEE-BBB0-C688E955F33C}">
      <dgm:prSet/>
      <dgm:spPr/>
      <dgm:t>
        <a:bodyPr/>
        <a:lstStyle/>
        <a:p>
          <a:endParaRPr lang="en-US" sz="3200"/>
        </a:p>
      </dgm:t>
    </dgm:pt>
    <dgm:pt modelId="{4AC8435F-C4D3-48F1-B018-DA0DDDA67F92}" type="sibTrans" cxnId="{1AC38CAC-A49B-4BEE-BBB0-C688E955F33C}">
      <dgm:prSet/>
      <dgm:spPr/>
      <dgm:t>
        <a:bodyPr/>
        <a:lstStyle/>
        <a:p>
          <a:endParaRPr lang="en-US"/>
        </a:p>
      </dgm:t>
    </dgm:pt>
    <dgm:pt modelId="{2480A264-0375-4F1A-AF30-387A18390C46}">
      <dgm:prSet/>
      <dgm:spPr/>
      <dgm:t>
        <a:bodyPr/>
        <a:lstStyle/>
        <a:p>
          <a:r>
            <a:rPr lang="en-US"/>
            <a:t>SQL Analysis</a:t>
          </a:r>
        </a:p>
      </dgm:t>
    </dgm:pt>
    <dgm:pt modelId="{E0B05576-DFB1-4D8C-89B0-7DB7017995C5}" type="parTrans" cxnId="{CA87E802-9AC3-4A6D-94DC-6993E590BCDC}">
      <dgm:prSet/>
      <dgm:spPr/>
      <dgm:t>
        <a:bodyPr/>
        <a:lstStyle/>
        <a:p>
          <a:endParaRPr lang="en-US" sz="3200"/>
        </a:p>
      </dgm:t>
    </dgm:pt>
    <dgm:pt modelId="{E2718AB9-C833-40E1-AD19-5C5FF3B58CEB}" type="sibTrans" cxnId="{CA87E802-9AC3-4A6D-94DC-6993E590BCDC}">
      <dgm:prSet/>
      <dgm:spPr/>
      <dgm:t>
        <a:bodyPr/>
        <a:lstStyle/>
        <a:p>
          <a:endParaRPr lang="en-US"/>
        </a:p>
      </dgm:t>
    </dgm:pt>
    <dgm:pt modelId="{45B8359A-764D-4C5A-B212-6F0EDD20EC3D}">
      <dgm:prSet/>
      <dgm:spPr/>
      <dgm:t>
        <a:bodyPr/>
        <a:lstStyle/>
        <a:p>
          <a:r>
            <a:rPr lang="en-US"/>
            <a:t>Risk Management</a:t>
          </a:r>
        </a:p>
      </dgm:t>
    </dgm:pt>
    <dgm:pt modelId="{CCA5A8FD-97DE-4A79-99D2-298ED3ADB6F9}" type="parTrans" cxnId="{1D2D84DB-C4FD-470F-A61E-14592619B197}">
      <dgm:prSet/>
      <dgm:spPr/>
      <dgm:t>
        <a:bodyPr/>
        <a:lstStyle/>
        <a:p>
          <a:endParaRPr lang="en-US" sz="3200"/>
        </a:p>
      </dgm:t>
    </dgm:pt>
    <dgm:pt modelId="{2CA0052C-6350-493D-AAF5-7E3F16FA90C0}" type="sibTrans" cxnId="{1D2D84DB-C4FD-470F-A61E-14592619B197}">
      <dgm:prSet/>
      <dgm:spPr/>
      <dgm:t>
        <a:bodyPr/>
        <a:lstStyle/>
        <a:p>
          <a:endParaRPr lang="en-US"/>
        </a:p>
      </dgm:t>
    </dgm:pt>
    <dgm:pt modelId="{EEC57F66-CC82-4AA9-B8C3-E324501CE9DA}">
      <dgm:prSet/>
      <dgm:spPr/>
      <dgm:t>
        <a:bodyPr/>
        <a:lstStyle/>
        <a:p>
          <a:r>
            <a:rPr lang="en-US"/>
            <a:t>Risk Mitigation</a:t>
          </a:r>
        </a:p>
      </dgm:t>
    </dgm:pt>
    <dgm:pt modelId="{60D20253-2639-4107-BB6E-036B774182E0}" type="parTrans" cxnId="{F04B1BEA-5D29-4E78-ACE2-CD128032DE32}">
      <dgm:prSet/>
      <dgm:spPr/>
      <dgm:t>
        <a:bodyPr/>
        <a:lstStyle/>
        <a:p>
          <a:endParaRPr lang="en-US" sz="3200"/>
        </a:p>
      </dgm:t>
    </dgm:pt>
    <dgm:pt modelId="{4E0A02E1-9A2A-47B5-BD2B-971DCDBFE4DB}" type="sibTrans" cxnId="{F04B1BEA-5D29-4E78-ACE2-CD128032DE32}">
      <dgm:prSet/>
      <dgm:spPr/>
      <dgm:t>
        <a:bodyPr/>
        <a:lstStyle/>
        <a:p>
          <a:endParaRPr lang="en-US"/>
        </a:p>
      </dgm:t>
    </dgm:pt>
    <dgm:pt modelId="{1FB5BC24-CC2D-4CF2-8351-C10AA7DDB36C}">
      <dgm:prSet custT="1"/>
      <dgm:spPr/>
      <dgm:t>
        <a:bodyPr/>
        <a:lstStyle/>
        <a:p>
          <a:r>
            <a:rPr lang="en-US" sz="1100" dirty="0"/>
            <a:t>Findings &amp; Recommendations</a:t>
          </a:r>
        </a:p>
      </dgm:t>
    </dgm:pt>
    <dgm:pt modelId="{EF8469D1-8EEB-4BD7-977E-0B20DAA71690}" type="parTrans" cxnId="{2BA621CF-159B-4FBC-9C84-B57A8C917945}">
      <dgm:prSet/>
      <dgm:spPr/>
      <dgm:t>
        <a:bodyPr/>
        <a:lstStyle/>
        <a:p>
          <a:endParaRPr lang="en-US" sz="3200"/>
        </a:p>
      </dgm:t>
    </dgm:pt>
    <dgm:pt modelId="{29964766-3D37-4355-8C30-CCF2D24B5367}" type="sibTrans" cxnId="{2BA621CF-159B-4FBC-9C84-B57A8C917945}">
      <dgm:prSet/>
      <dgm:spPr/>
      <dgm:t>
        <a:bodyPr/>
        <a:lstStyle/>
        <a:p>
          <a:endParaRPr lang="en-US"/>
        </a:p>
      </dgm:t>
    </dgm:pt>
    <dgm:pt modelId="{DFD71652-661C-418B-BEB6-68602F8BCA09}">
      <dgm:prSet/>
      <dgm:spPr/>
      <dgm:t>
        <a:bodyPr/>
        <a:lstStyle/>
        <a:p>
          <a:r>
            <a:rPr lang="en-US"/>
            <a:t>Summary</a:t>
          </a:r>
        </a:p>
      </dgm:t>
    </dgm:pt>
    <dgm:pt modelId="{08628443-6197-4487-86DC-C4D046BC2FB4}" type="parTrans" cxnId="{AA93D4CF-FB29-4A56-8FBA-933EA2F31DAD}">
      <dgm:prSet/>
      <dgm:spPr/>
      <dgm:t>
        <a:bodyPr/>
        <a:lstStyle/>
        <a:p>
          <a:endParaRPr lang="en-US" sz="3200"/>
        </a:p>
      </dgm:t>
    </dgm:pt>
    <dgm:pt modelId="{4F297FDC-7F33-4EF4-B1FF-62794F5EF6C3}" type="sibTrans" cxnId="{AA93D4CF-FB29-4A56-8FBA-933EA2F31DAD}">
      <dgm:prSet/>
      <dgm:spPr/>
      <dgm:t>
        <a:bodyPr/>
        <a:lstStyle/>
        <a:p>
          <a:endParaRPr lang="en-US"/>
        </a:p>
      </dgm:t>
    </dgm:pt>
    <dgm:pt modelId="{FF12A3DC-4C16-46ED-9FE3-7CCFF595A2A9}">
      <dgm:prSet/>
      <dgm:spPr/>
      <dgm:t>
        <a:bodyPr/>
        <a:lstStyle/>
        <a:p>
          <a:r>
            <a:rPr lang="en-US"/>
            <a:t>Acknowledgements &amp; Credits</a:t>
          </a:r>
        </a:p>
      </dgm:t>
    </dgm:pt>
    <dgm:pt modelId="{E6D51C54-9F42-40E5-ACC0-C80B584C0AF9}" type="parTrans" cxnId="{262B0D00-DE76-45B0-8CD1-19EA1DB9ABF7}">
      <dgm:prSet/>
      <dgm:spPr/>
      <dgm:t>
        <a:bodyPr/>
        <a:lstStyle/>
        <a:p>
          <a:endParaRPr lang="en-US" sz="3200"/>
        </a:p>
      </dgm:t>
    </dgm:pt>
    <dgm:pt modelId="{0D66AC94-0B93-4D56-B67D-98AFB8B94A5C}" type="sibTrans" cxnId="{262B0D00-DE76-45B0-8CD1-19EA1DB9ABF7}">
      <dgm:prSet/>
      <dgm:spPr/>
      <dgm:t>
        <a:bodyPr/>
        <a:lstStyle/>
        <a:p>
          <a:endParaRPr lang="en-US"/>
        </a:p>
      </dgm:t>
    </dgm:pt>
    <dgm:pt modelId="{D16372C1-648D-42D5-8886-AE14DF25CA10}" type="pres">
      <dgm:prSet presAssocID="{9A91DE03-89A5-4620-9FE7-2F73FA088F67}" presName="Name0" presStyleCnt="0">
        <dgm:presLayoutVars>
          <dgm:dir/>
          <dgm:resizeHandles val="exact"/>
        </dgm:presLayoutVars>
      </dgm:prSet>
      <dgm:spPr/>
    </dgm:pt>
    <dgm:pt modelId="{552D7FD3-1E2E-4672-97ED-8C60EDE8F52D}" type="pres">
      <dgm:prSet presAssocID="{AE41999F-847B-4D41-805B-ED3C76859116}" presName="node" presStyleLbl="node1" presStyleIdx="0" presStyleCnt="20">
        <dgm:presLayoutVars>
          <dgm:bulletEnabled val="1"/>
        </dgm:presLayoutVars>
      </dgm:prSet>
      <dgm:spPr/>
    </dgm:pt>
    <dgm:pt modelId="{7D7625EE-AC5B-4901-B862-5292F1B59931}" type="pres">
      <dgm:prSet presAssocID="{776DB8EB-1202-4226-84CE-64A3BA7548EC}" presName="sibTrans" presStyleLbl="sibTrans1D1" presStyleIdx="0" presStyleCnt="19"/>
      <dgm:spPr/>
    </dgm:pt>
    <dgm:pt modelId="{B97F9D41-9A52-4220-A86A-4FF3785F5D90}" type="pres">
      <dgm:prSet presAssocID="{776DB8EB-1202-4226-84CE-64A3BA7548EC}" presName="connectorText" presStyleLbl="sibTrans1D1" presStyleIdx="0" presStyleCnt="19"/>
      <dgm:spPr/>
    </dgm:pt>
    <dgm:pt modelId="{7F2A22A7-8F48-4B5B-8F83-06DFD7203F45}" type="pres">
      <dgm:prSet presAssocID="{192D46E9-BB78-490C-89E2-7A8D50BE1F8C}" presName="node" presStyleLbl="node1" presStyleIdx="1" presStyleCnt="20">
        <dgm:presLayoutVars>
          <dgm:bulletEnabled val="1"/>
        </dgm:presLayoutVars>
      </dgm:prSet>
      <dgm:spPr/>
    </dgm:pt>
    <dgm:pt modelId="{329D797B-A775-40CF-B69D-C1387FCECA3C}" type="pres">
      <dgm:prSet presAssocID="{EE0691BA-A8EC-4A17-9550-2D63263A872D}" presName="sibTrans" presStyleLbl="sibTrans1D1" presStyleIdx="1" presStyleCnt="19"/>
      <dgm:spPr/>
    </dgm:pt>
    <dgm:pt modelId="{48A4B216-CEE0-4912-B1C5-BC767DB16EB5}" type="pres">
      <dgm:prSet presAssocID="{EE0691BA-A8EC-4A17-9550-2D63263A872D}" presName="connectorText" presStyleLbl="sibTrans1D1" presStyleIdx="1" presStyleCnt="19"/>
      <dgm:spPr/>
    </dgm:pt>
    <dgm:pt modelId="{ACB7B56F-9D47-443C-9FCD-EE3586354D83}" type="pres">
      <dgm:prSet presAssocID="{5BE479C1-29B9-4E94-9AA7-29EFC24E0698}" presName="node" presStyleLbl="node1" presStyleIdx="2" presStyleCnt="20">
        <dgm:presLayoutVars>
          <dgm:bulletEnabled val="1"/>
        </dgm:presLayoutVars>
      </dgm:prSet>
      <dgm:spPr/>
    </dgm:pt>
    <dgm:pt modelId="{09CFFC90-7460-4850-AACA-C1DD8CF2C364}" type="pres">
      <dgm:prSet presAssocID="{E9AF06D1-CDA3-4ACF-9956-447FF90748CF}" presName="sibTrans" presStyleLbl="sibTrans1D1" presStyleIdx="2" presStyleCnt="19"/>
      <dgm:spPr/>
    </dgm:pt>
    <dgm:pt modelId="{46549C01-3E52-44B7-BFB3-25EE11008A8D}" type="pres">
      <dgm:prSet presAssocID="{E9AF06D1-CDA3-4ACF-9956-447FF90748CF}" presName="connectorText" presStyleLbl="sibTrans1D1" presStyleIdx="2" presStyleCnt="19"/>
      <dgm:spPr/>
    </dgm:pt>
    <dgm:pt modelId="{E9939D7A-A780-4775-B3F4-98613824F19F}" type="pres">
      <dgm:prSet presAssocID="{DF30B630-2395-4B44-907A-5358FA761469}" presName="node" presStyleLbl="node1" presStyleIdx="3" presStyleCnt="20">
        <dgm:presLayoutVars>
          <dgm:bulletEnabled val="1"/>
        </dgm:presLayoutVars>
      </dgm:prSet>
      <dgm:spPr/>
    </dgm:pt>
    <dgm:pt modelId="{CE474D84-62E1-4598-A744-EB6654304B34}" type="pres">
      <dgm:prSet presAssocID="{6553D14E-3A87-4175-8BB9-761582D4EE83}" presName="sibTrans" presStyleLbl="sibTrans1D1" presStyleIdx="3" presStyleCnt="19"/>
      <dgm:spPr/>
    </dgm:pt>
    <dgm:pt modelId="{F5DFBD15-DE1B-491E-8C01-76A1AD0C571F}" type="pres">
      <dgm:prSet presAssocID="{6553D14E-3A87-4175-8BB9-761582D4EE83}" presName="connectorText" presStyleLbl="sibTrans1D1" presStyleIdx="3" presStyleCnt="19"/>
      <dgm:spPr/>
    </dgm:pt>
    <dgm:pt modelId="{0D9B6A20-DB98-453C-BAEC-A8605D75BDFB}" type="pres">
      <dgm:prSet presAssocID="{44277E59-F72C-4D09-801D-90A22D1F83F5}" presName="node" presStyleLbl="node1" presStyleIdx="4" presStyleCnt="20">
        <dgm:presLayoutVars>
          <dgm:bulletEnabled val="1"/>
        </dgm:presLayoutVars>
      </dgm:prSet>
      <dgm:spPr/>
    </dgm:pt>
    <dgm:pt modelId="{B7F8C736-4F03-441D-8AB8-33846C7EECCF}" type="pres">
      <dgm:prSet presAssocID="{50957B55-12B7-4382-A843-16DFDABB56D7}" presName="sibTrans" presStyleLbl="sibTrans1D1" presStyleIdx="4" presStyleCnt="19"/>
      <dgm:spPr/>
    </dgm:pt>
    <dgm:pt modelId="{1154D97C-7535-4B27-9577-B7A1D8FAD527}" type="pres">
      <dgm:prSet presAssocID="{50957B55-12B7-4382-A843-16DFDABB56D7}" presName="connectorText" presStyleLbl="sibTrans1D1" presStyleIdx="4" presStyleCnt="19"/>
      <dgm:spPr/>
    </dgm:pt>
    <dgm:pt modelId="{BB6A2879-D027-4F75-9E1C-51EE9F27651E}" type="pres">
      <dgm:prSet presAssocID="{1036BAA2-54E4-47AF-9970-BF3AB8477F6D}" presName="node" presStyleLbl="node1" presStyleIdx="5" presStyleCnt="20">
        <dgm:presLayoutVars>
          <dgm:bulletEnabled val="1"/>
        </dgm:presLayoutVars>
      </dgm:prSet>
      <dgm:spPr/>
    </dgm:pt>
    <dgm:pt modelId="{FF337E73-FAA0-4625-A75B-4BE87F6A90DA}" type="pres">
      <dgm:prSet presAssocID="{712CB794-836C-4033-BF17-E2C6F0584F79}" presName="sibTrans" presStyleLbl="sibTrans1D1" presStyleIdx="5" presStyleCnt="19"/>
      <dgm:spPr/>
    </dgm:pt>
    <dgm:pt modelId="{0DD2FD30-A399-4057-99E4-0E55A15C012F}" type="pres">
      <dgm:prSet presAssocID="{712CB794-836C-4033-BF17-E2C6F0584F79}" presName="connectorText" presStyleLbl="sibTrans1D1" presStyleIdx="5" presStyleCnt="19"/>
      <dgm:spPr/>
    </dgm:pt>
    <dgm:pt modelId="{39884B28-409C-4063-82FD-382EA3F31FE8}" type="pres">
      <dgm:prSet presAssocID="{D63FA0D7-6CCB-419C-9A67-AECC6B985EBE}" presName="node" presStyleLbl="node1" presStyleIdx="6" presStyleCnt="20">
        <dgm:presLayoutVars>
          <dgm:bulletEnabled val="1"/>
        </dgm:presLayoutVars>
      </dgm:prSet>
      <dgm:spPr/>
    </dgm:pt>
    <dgm:pt modelId="{8C3568EC-A785-4556-9B55-B11327C80286}" type="pres">
      <dgm:prSet presAssocID="{AE22DEED-8F95-4A59-81F2-3133CAD5A4B6}" presName="sibTrans" presStyleLbl="sibTrans1D1" presStyleIdx="6" presStyleCnt="19"/>
      <dgm:spPr/>
    </dgm:pt>
    <dgm:pt modelId="{00985EEE-7719-4470-9AC9-BEE31571A80B}" type="pres">
      <dgm:prSet presAssocID="{AE22DEED-8F95-4A59-81F2-3133CAD5A4B6}" presName="connectorText" presStyleLbl="sibTrans1D1" presStyleIdx="6" presStyleCnt="19"/>
      <dgm:spPr/>
    </dgm:pt>
    <dgm:pt modelId="{3633B405-A5A1-48B3-892B-12DF2583775A}" type="pres">
      <dgm:prSet presAssocID="{FB8B3648-D7BC-48D1-969A-3EC9907863A5}" presName="node" presStyleLbl="node1" presStyleIdx="7" presStyleCnt="20">
        <dgm:presLayoutVars>
          <dgm:bulletEnabled val="1"/>
        </dgm:presLayoutVars>
      </dgm:prSet>
      <dgm:spPr/>
    </dgm:pt>
    <dgm:pt modelId="{2C4C32BE-6BCD-4593-9F3C-38C60728CF33}" type="pres">
      <dgm:prSet presAssocID="{8E4DDA06-7856-4477-9CEF-7ACFFB440C5E}" presName="sibTrans" presStyleLbl="sibTrans1D1" presStyleIdx="7" presStyleCnt="19"/>
      <dgm:spPr/>
    </dgm:pt>
    <dgm:pt modelId="{84BA43EB-D9AA-4083-A509-10722CBCFDE1}" type="pres">
      <dgm:prSet presAssocID="{8E4DDA06-7856-4477-9CEF-7ACFFB440C5E}" presName="connectorText" presStyleLbl="sibTrans1D1" presStyleIdx="7" presStyleCnt="19"/>
      <dgm:spPr/>
    </dgm:pt>
    <dgm:pt modelId="{943E68F0-C20F-45A5-BDC6-71B404BBA130}" type="pres">
      <dgm:prSet presAssocID="{521AB590-86A2-4F05-B92B-09CDC8DABC12}" presName="node" presStyleLbl="node1" presStyleIdx="8" presStyleCnt="20">
        <dgm:presLayoutVars>
          <dgm:bulletEnabled val="1"/>
        </dgm:presLayoutVars>
      </dgm:prSet>
      <dgm:spPr/>
    </dgm:pt>
    <dgm:pt modelId="{76B1DFF9-60BD-4B83-8FC9-4FE8D819F799}" type="pres">
      <dgm:prSet presAssocID="{3D4DEFB9-ED45-4A81-ABA0-80F0519781BD}" presName="sibTrans" presStyleLbl="sibTrans1D1" presStyleIdx="8" presStyleCnt="19"/>
      <dgm:spPr/>
    </dgm:pt>
    <dgm:pt modelId="{3B647942-0E14-4730-9948-63D1C57C40E9}" type="pres">
      <dgm:prSet presAssocID="{3D4DEFB9-ED45-4A81-ABA0-80F0519781BD}" presName="connectorText" presStyleLbl="sibTrans1D1" presStyleIdx="8" presStyleCnt="19"/>
      <dgm:spPr/>
    </dgm:pt>
    <dgm:pt modelId="{8EFFCE30-C899-4B82-988C-C6A6B5AFAFC3}" type="pres">
      <dgm:prSet presAssocID="{49C1CCC4-83AB-44C3-A6B0-3AEE3E37213F}" presName="node" presStyleLbl="node1" presStyleIdx="9" presStyleCnt="20">
        <dgm:presLayoutVars>
          <dgm:bulletEnabled val="1"/>
        </dgm:presLayoutVars>
      </dgm:prSet>
      <dgm:spPr/>
    </dgm:pt>
    <dgm:pt modelId="{44225EE4-559E-43E8-A02A-1DCB4931F20D}" type="pres">
      <dgm:prSet presAssocID="{CA6B5B2E-9A91-4DB5-8B7E-3DF8805B2071}" presName="sibTrans" presStyleLbl="sibTrans1D1" presStyleIdx="9" presStyleCnt="19"/>
      <dgm:spPr/>
    </dgm:pt>
    <dgm:pt modelId="{D379E7A0-3DB1-4188-BE30-6799E26B7F3A}" type="pres">
      <dgm:prSet presAssocID="{CA6B5B2E-9A91-4DB5-8B7E-3DF8805B2071}" presName="connectorText" presStyleLbl="sibTrans1D1" presStyleIdx="9" presStyleCnt="19"/>
      <dgm:spPr/>
    </dgm:pt>
    <dgm:pt modelId="{7B6167F1-14D8-4DAB-A3C8-4F11492145CF}" type="pres">
      <dgm:prSet presAssocID="{21086404-7133-41B3-95A9-246FE4009236}" presName="node" presStyleLbl="node1" presStyleIdx="10" presStyleCnt="20">
        <dgm:presLayoutVars>
          <dgm:bulletEnabled val="1"/>
        </dgm:presLayoutVars>
      </dgm:prSet>
      <dgm:spPr/>
    </dgm:pt>
    <dgm:pt modelId="{2872F948-F7FA-4F66-819A-71194FE4ED07}" type="pres">
      <dgm:prSet presAssocID="{B0D8585F-B093-4CBB-95C7-40126FAF91DD}" presName="sibTrans" presStyleLbl="sibTrans1D1" presStyleIdx="10" presStyleCnt="19"/>
      <dgm:spPr/>
    </dgm:pt>
    <dgm:pt modelId="{3D43EAAF-66BD-40CB-BF4E-F8F65EEFE23B}" type="pres">
      <dgm:prSet presAssocID="{B0D8585F-B093-4CBB-95C7-40126FAF91DD}" presName="connectorText" presStyleLbl="sibTrans1D1" presStyleIdx="10" presStyleCnt="19"/>
      <dgm:spPr/>
    </dgm:pt>
    <dgm:pt modelId="{8F67F147-9396-4633-BBB3-DB8F22E523F1}" type="pres">
      <dgm:prSet presAssocID="{BB293E6D-F13C-4690-B6EC-82FF01EC5C02}" presName="node" presStyleLbl="node1" presStyleIdx="11" presStyleCnt="20">
        <dgm:presLayoutVars>
          <dgm:bulletEnabled val="1"/>
        </dgm:presLayoutVars>
      </dgm:prSet>
      <dgm:spPr/>
    </dgm:pt>
    <dgm:pt modelId="{8C0D55D8-2ABB-461B-9BB3-29F32B193835}" type="pres">
      <dgm:prSet presAssocID="{A67363A5-4437-4032-BFF8-9F3BF5F79FA8}" presName="sibTrans" presStyleLbl="sibTrans1D1" presStyleIdx="11" presStyleCnt="19"/>
      <dgm:spPr/>
    </dgm:pt>
    <dgm:pt modelId="{7FB7F211-AD33-42CD-BBEA-526C7D7C0BAF}" type="pres">
      <dgm:prSet presAssocID="{A67363A5-4437-4032-BFF8-9F3BF5F79FA8}" presName="connectorText" presStyleLbl="sibTrans1D1" presStyleIdx="11" presStyleCnt="19"/>
      <dgm:spPr/>
    </dgm:pt>
    <dgm:pt modelId="{5E1C9421-559E-43C9-B3F6-56CF64A19B8B}" type="pres">
      <dgm:prSet presAssocID="{090A5A5A-4FCA-4B5C-A29F-2C7639580DBE}" presName="node" presStyleLbl="node1" presStyleIdx="12" presStyleCnt="20">
        <dgm:presLayoutVars>
          <dgm:bulletEnabled val="1"/>
        </dgm:presLayoutVars>
      </dgm:prSet>
      <dgm:spPr/>
    </dgm:pt>
    <dgm:pt modelId="{F938AC1B-B17C-4202-A90F-5C9FCE07760D}" type="pres">
      <dgm:prSet presAssocID="{1831CD2A-7198-4F99-93A6-ED54F567AFD0}" presName="sibTrans" presStyleLbl="sibTrans1D1" presStyleIdx="12" presStyleCnt="19"/>
      <dgm:spPr/>
    </dgm:pt>
    <dgm:pt modelId="{CBAEDE17-CAC9-411C-BC0A-E02A2EA5D980}" type="pres">
      <dgm:prSet presAssocID="{1831CD2A-7198-4F99-93A6-ED54F567AFD0}" presName="connectorText" presStyleLbl="sibTrans1D1" presStyleIdx="12" presStyleCnt="19"/>
      <dgm:spPr/>
    </dgm:pt>
    <dgm:pt modelId="{29A4987F-5AB4-49D8-8B99-4D3A774A49C8}" type="pres">
      <dgm:prSet presAssocID="{0AAA5F6A-F6D0-434C-BEA3-4E36AD995153}" presName="node" presStyleLbl="node1" presStyleIdx="13" presStyleCnt="20">
        <dgm:presLayoutVars>
          <dgm:bulletEnabled val="1"/>
        </dgm:presLayoutVars>
      </dgm:prSet>
      <dgm:spPr/>
    </dgm:pt>
    <dgm:pt modelId="{21832FA4-3CEF-4317-BF40-709AD8F588DF}" type="pres">
      <dgm:prSet presAssocID="{4AC8435F-C4D3-48F1-B018-DA0DDDA67F92}" presName="sibTrans" presStyleLbl="sibTrans1D1" presStyleIdx="13" presStyleCnt="19"/>
      <dgm:spPr/>
    </dgm:pt>
    <dgm:pt modelId="{D97FA774-CB6B-424A-BD01-B2F320FB7BD5}" type="pres">
      <dgm:prSet presAssocID="{4AC8435F-C4D3-48F1-B018-DA0DDDA67F92}" presName="connectorText" presStyleLbl="sibTrans1D1" presStyleIdx="13" presStyleCnt="19"/>
      <dgm:spPr/>
    </dgm:pt>
    <dgm:pt modelId="{2345D9C8-F79B-4A90-B47E-937EB83BAF16}" type="pres">
      <dgm:prSet presAssocID="{2480A264-0375-4F1A-AF30-387A18390C46}" presName="node" presStyleLbl="node1" presStyleIdx="14" presStyleCnt="20">
        <dgm:presLayoutVars>
          <dgm:bulletEnabled val="1"/>
        </dgm:presLayoutVars>
      </dgm:prSet>
      <dgm:spPr/>
    </dgm:pt>
    <dgm:pt modelId="{8B6CC145-0F2C-4C18-9332-EF928B972D5D}" type="pres">
      <dgm:prSet presAssocID="{E2718AB9-C833-40E1-AD19-5C5FF3B58CEB}" presName="sibTrans" presStyleLbl="sibTrans1D1" presStyleIdx="14" presStyleCnt="19"/>
      <dgm:spPr/>
    </dgm:pt>
    <dgm:pt modelId="{FE6C5EA0-5952-4839-84DD-438C597E1DB5}" type="pres">
      <dgm:prSet presAssocID="{E2718AB9-C833-40E1-AD19-5C5FF3B58CEB}" presName="connectorText" presStyleLbl="sibTrans1D1" presStyleIdx="14" presStyleCnt="19"/>
      <dgm:spPr/>
    </dgm:pt>
    <dgm:pt modelId="{6D8ED8FE-1F0B-4343-8BEB-D7063119F9A2}" type="pres">
      <dgm:prSet presAssocID="{45B8359A-764D-4C5A-B212-6F0EDD20EC3D}" presName="node" presStyleLbl="node1" presStyleIdx="15" presStyleCnt="20">
        <dgm:presLayoutVars>
          <dgm:bulletEnabled val="1"/>
        </dgm:presLayoutVars>
      </dgm:prSet>
      <dgm:spPr/>
    </dgm:pt>
    <dgm:pt modelId="{A56CC280-D308-4669-8AF6-E9DE92BE3C40}" type="pres">
      <dgm:prSet presAssocID="{2CA0052C-6350-493D-AAF5-7E3F16FA90C0}" presName="sibTrans" presStyleLbl="sibTrans1D1" presStyleIdx="15" presStyleCnt="19"/>
      <dgm:spPr/>
    </dgm:pt>
    <dgm:pt modelId="{69CB7B98-12AE-40CC-A718-A92BF89737D9}" type="pres">
      <dgm:prSet presAssocID="{2CA0052C-6350-493D-AAF5-7E3F16FA90C0}" presName="connectorText" presStyleLbl="sibTrans1D1" presStyleIdx="15" presStyleCnt="19"/>
      <dgm:spPr/>
    </dgm:pt>
    <dgm:pt modelId="{E734D879-B78E-4528-AF83-805F097F7F9A}" type="pres">
      <dgm:prSet presAssocID="{EEC57F66-CC82-4AA9-B8C3-E324501CE9DA}" presName="node" presStyleLbl="node1" presStyleIdx="16" presStyleCnt="20">
        <dgm:presLayoutVars>
          <dgm:bulletEnabled val="1"/>
        </dgm:presLayoutVars>
      </dgm:prSet>
      <dgm:spPr/>
    </dgm:pt>
    <dgm:pt modelId="{6104FA8E-B117-49EE-AEC4-2645F70FA207}" type="pres">
      <dgm:prSet presAssocID="{4E0A02E1-9A2A-47B5-BD2B-971DCDBFE4DB}" presName="sibTrans" presStyleLbl="sibTrans1D1" presStyleIdx="16" presStyleCnt="19"/>
      <dgm:spPr/>
    </dgm:pt>
    <dgm:pt modelId="{4919BCCA-F7C7-49C0-834A-CFC6EE0B6027}" type="pres">
      <dgm:prSet presAssocID="{4E0A02E1-9A2A-47B5-BD2B-971DCDBFE4DB}" presName="connectorText" presStyleLbl="sibTrans1D1" presStyleIdx="16" presStyleCnt="19"/>
      <dgm:spPr/>
    </dgm:pt>
    <dgm:pt modelId="{F886930E-28D6-4045-BEAC-048A790D2F91}" type="pres">
      <dgm:prSet presAssocID="{1FB5BC24-CC2D-4CF2-8351-C10AA7DDB36C}" presName="node" presStyleLbl="node1" presStyleIdx="17" presStyleCnt="20">
        <dgm:presLayoutVars>
          <dgm:bulletEnabled val="1"/>
        </dgm:presLayoutVars>
      </dgm:prSet>
      <dgm:spPr/>
    </dgm:pt>
    <dgm:pt modelId="{9983902F-CAAC-4DED-BA1D-5D1AB0E2C0EE}" type="pres">
      <dgm:prSet presAssocID="{29964766-3D37-4355-8C30-CCF2D24B5367}" presName="sibTrans" presStyleLbl="sibTrans1D1" presStyleIdx="17" presStyleCnt="19"/>
      <dgm:spPr/>
    </dgm:pt>
    <dgm:pt modelId="{92D3464E-F154-4625-B983-7D0EC81F076F}" type="pres">
      <dgm:prSet presAssocID="{29964766-3D37-4355-8C30-CCF2D24B5367}" presName="connectorText" presStyleLbl="sibTrans1D1" presStyleIdx="17" presStyleCnt="19"/>
      <dgm:spPr/>
    </dgm:pt>
    <dgm:pt modelId="{2F5DA9C0-95E1-4BB1-A141-495F8EC4F8EF}" type="pres">
      <dgm:prSet presAssocID="{DFD71652-661C-418B-BEB6-68602F8BCA09}" presName="node" presStyleLbl="node1" presStyleIdx="18" presStyleCnt="20">
        <dgm:presLayoutVars>
          <dgm:bulletEnabled val="1"/>
        </dgm:presLayoutVars>
      </dgm:prSet>
      <dgm:spPr/>
    </dgm:pt>
    <dgm:pt modelId="{F6353BAB-D092-4EBF-90C3-93E65335F80D}" type="pres">
      <dgm:prSet presAssocID="{4F297FDC-7F33-4EF4-B1FF-62794F5EF6C3}" presName="sibTrans" presStyleLbl="sibTrans1D1" presStyleIdx="18" presStyleCnt="19"/>
      <dgm:spPr/>
    </dgm:pt>
    <dgm:pt modelId="{66AEF77B-5B27-4883-9969-859D5FCE2E99}" type="pres">
      <dgm:prSet presAssocID="{4F297FDC-7F33-4EF4-B1FF-62794F5EF6C3}" presName="connectorText" presStyleLbl="sibTrans1D1" presStyleIdx="18" presStyleCnt="19"/>
      <dgm:spPr/>
    </dgm:pt>
    <dgm:pt modelId="{AF04CB97-440C-4971-9571-BACB00BA4404}" type="pres">
      <dgm:prSet presAssocID="{FF12A3DC-4C16-46ED-9FE3-7CCFF595A2A9}" presName="node" presStyleLbl="node1" presStyleIdx="19" presStyleCnt="20">
        <dgm:presLayoutVars>
          <dgm:bulletEnabled val="1"/>
        </dgm:presLayoutVars>
      </dgm:prSet>
      <dgm:spPr/>
    </dgm:pt>
  </dgm:ptLst>
  <dgm:cxnLst>
    <dgm:cxn modelId="{262B0D00-DE76-45B0-8CD1-19EA1DB9ABF7}" srcId="{9A91DE03-89A5-4620-9FE7-2F73FA088F67}" destId="{FF12A3DC-4C16-46ED-9FE3-7CCFF595A2A9}" srcOrd="19" destOrd="0" parTransId="{E6D51C54-9F42-40E5-ACC0-C80B584C0AF9}" sibTransId="{0D66AC94-0B93-4D56-B67D-98AFB8B94A5C}"/>
    <dgm:cxn modelId="{2DDED901-C3A6-410E-9AA8-1D2EAA5AA9C9}" type="presOf" srcId="{AE41999F-847B-4D41-805B-ED3C76859116}" destId="{552D7FD3-1E2E-4672-97ED-8C60EDE8F52D}" srcOrd="0" destOrd="0" presId="urn:microsoft.com/office/officeart/2016/7/layout/RepeatingBendingProcessNew"/>
    <dgm:cxn modelId="{CA87E802-9AC3-4A6D-94DC-6993E590BCDC}" srcId="{9A91DE03-89A5-4620-9FE7-2F73FA088F67}" destId="{2480A264-0375-4F1A-AF30-387A18390C46}" srcOrd="14" destOrd="0" parTransId="{E0B05576-DFB1-4D8C-89B0-7DB7017995C5}" sibTransId="{E2718AB9-C833-40E1-AD19-5C5FF3B58CEB}"/>
    <dgm:cxn modelId="{BF03B706-7800-4B26-9ACD-3B13F3BC4987}" type="presOf" srcId="{1FB5BC24-CC2D-4CF2-8351-C10AA7DDB36C}" destId="{F886930E-28D6-4045-BEAC-048A790D2F91}" srcOrd="0" destOrd="0" presId="urn:microsoft.com/office/officeart/2016/7/layout/RepeatingBendingProcessNew"/>
    <dgm:cxn modelId="{2B247B0A-16A8-4531-B0E2-DF34864EC9F9}" type="presOf" srcId="{776DB8EB-1202-4226-84CE-64A3BA7548EC}" destId="{B97F9D41-9A52-4220-A86A-4FF3785F5D90}" srcOrd="1" destOrd="0" presId="urn:microsoft.com/office/officeart/2016/7/layout/RepeatingBendingProcessNew"/>
    <dgm:cxn modelId="{23EC050C-0B73-48EA-B64E-3BA72A9EAE00}" type="presOf" srcId="{3D4DEFB9-ED45-4A81-ABA0-80F0519781BD}" destId="{3B647942-0E14-4730-9948-63D1C57C40E9}" srcOrd="1" destOrd="0" presId="urn:microsoft.com/office/officeart/2016/7/layout/RepeatingBendingProcessNew"/>
    <dgm:cxn modelId="{3C01C511-78BE-41CE-973D-BB637AEC744A}" type="presOf" srcId="{6553D14E-3A87-4175-8BB9-761582D4EE83}" destId="{F5DFBD15-DE1B-491E-8C01-76A1AD0C571F}" srcOrd="1" destOrd="0" presId="urn:microsoft.com/office/officeart/2016/7/layout/RepeatingBendingProcessNew"/>
    <dgm:cxn modelId="{0F000E14-2472-4CDB-9C0B-E375381CD4CC}" type="presOf" srcId="{192D46E9-BB78-490C-89E2-7A8D50BE1F8C}" destId="{7F2A22A7-8F48-4B5B-8F83-06DFD7203F45}" srcOrd="0" destOrd="0" presId="urn:microsoft.com/office/officeart/2016/7/layout/RepeatingBendingProcessNew"/>
    <dgm:cxn modelId="{81604B16-D264-4DD3-A7BD-D6208D53DFCB}" type="presOf" srcId="{4E0A02E1-9A2A-47B5-BD2B-971DCDBFE4DB}" destId="{6104FA8E-B117-49EE-AEC4-2645F70FA207}" srcOrd="0" destOrd="0" presId="urn:microsoft.com/office/officeart/2016/7/layout/RepeatingBendingProcessNew"/>
    <dgm:cxn modelId="{3E4C7318-F220-4038-87C6-4486E6141B1E}" type="presOf" srcId="{090A5A5A-4FCA-4B5C-A29F-2C7639580DBE}" destId="{5E1C9421-559E-43C9-B3F6-56CF64A19B8B}" srcOrd="0" destOrd="0" presId="urn:microsoft.com/office/officeart/2016/7/layout/RepeatingBendingProcessNew"/>
    <dgm:cxn modelId="{F9C80F23-452C-46CD-AD1E-76849CE55B4F}" type="presOf" srcId="{1831CD2A-7198-4F99-93A6-ED54F567AFD0}" destId="{CBAEDE17-CAC9-411C-BC0A-E02A2EA5D980}" srcOrd="1" destOrd="0" presId="urn:microsoft.com/office/officeart/2016/7/layout/RepeatingBendingProcessNew"/>
    <dgm:cxn modelId="{812E1823-22B0-41D6-87EE-5045C7DB5E20}" type="presOf" srcId="{50957B55-12B7-4382-A843-16DFDABB56D7}" destId="{B7F8C736-4F03-441D-8AB8-33846C7EECCF}" srcOrd="0" destOrd="0" presId="urn:microsoft.com/office/officeart/2016/7/layout/RepeatingBendingProcessNew"/>
    <dgm:cxn modelId="{08D92726-16A8-4318-A810-98543DD9400C}" type="presOf" srcId="{9A91DE03-89A5-4620-9FE7-2F73FA088F67}" destId="{D16372C1-648D-42D5-8886-AE14DF25CA10}" srcOrd="0" destOrd="0" presId="urn:microsoft.com/office/officeart/2016/7/layout/RepeatingBendingProcessNew"/>
    <dgm:cxn modelId="{1F38452D-E13D-42C3-B4AD-BD8750F986BB}" type="presOf" srcId="{E9AF06D1-CDA3-4ACF-9956-447FF90748CF}" destId="{46549C01-3E52-44B7-BFB3-25EE11008A8D}" srcOrd="1" destOrd="0" presId="urn:microsoft.com/office/officeart/2016/7/layout/RepeatingBendingProcessNew"/>
    <dgm:cxn modelId="{DEE7B330-DC4A-4EC1-9327-7D1F8E5B1F52}" type="presOf" srcId="{DF30B630-2395-4B44-907A-5358FA761469}" destId="{E9939D7A-A780-4775-B3F4-98613824F19F}" srcOrd="0" destOrd="0" presId="urn:microsoft.com/office/officeart/2016/7/layout/RepeatingBendingProcessNew"/>
    <dgm:cxn modelId="{6A523B33-69A7-4868-AFCF-4AA8DA174F7F}" type="presOf" srcId="{4AC8435F-C4D3-48F1-B018-DA0DDDA67F92}" destId="{D97FA774-CB6B-424A-BD01-B2F320FB7BD5}" srcOrd="1" destOrd="0" presId="urn:microsoft.com/office/officeart/2016/7/layout/RepeatingBendingProcessNew"/>
    <dgm:cxn modelId="{506D8135-69C4-4DBB-BF05-A92021F34B29}" type="presOf" srcId="{D63FA0D7-6CCB-419C-9A67-AECC6B985EBE}" destId="{39884B28-409C-4063-82FD-382EA3F31FE8}" srcOrd="0" destOrd="0" presId="urn:microsoft.com/office/officeart/2016/7/layout/RepeatingBendingProcessNew"/>
    <dgm:cxn modelId="{94276837-73BC-486F-9658-2A7C4E5ED57F}" type="presOf" srcId="{4E0A02E1-9A2A-47B5-BD2B-971DCDBFE4DB}" destId="{4919BCCA-F7C7-49C0-834A-CFC6EE0B6027}" srcOrd="1" destOrd="0" presId="urn:microsoft.com/office/officeart/2016/7/layout/RepeatingBendingProcessNew"/>
    <dgm:cxn modelId="{3C8B7237-D81E-4C4B-859E-EF10E1C2ACA5}" type="presOf" srcId="{CA6B5B2E-9A91-4DB5-8B7E-3DF8805B2071}" destId="{D379E7A0-3DB1-4188-BE30-6799E26B7F3A}" srcOrd="1" destOrd="0" presId="urn:microsoft.com/office/officeart/2016/7/layout/RepeatingBendingProcessNew"/>
    <dgm:cxn modelId="{0BCCCC38-50CA-44D8-A29F-B73D0349BDEC}" type="presOf" srcId="{1831CD2A-7198-4F99-93A6-ED54F567AFD0}" destId="{F938AC1B-B17C-4202-A90F-5C9FCE07760D}" srcOrd="0" destOrd="0" presId="urn:microsoft.com/office/officeart/2016/7/layout/RepeatingBendingProcessNew"/>
    <dgm:cxn modelId="{31574C3B-A7FB-44F1-8544-BEABC38A7AE4}" srcId="{9A91DE03-89A5-4620-9FE7-2F73FA088F67}" destId="{DF30B630-2395-4B44-907A-5358FA761469}" srcOrd="3" destOrd="0" parTransId="{D1D854BA-EE2F-4B1F-811E-612CBBC46E38}" sibTransId="{6553D14E-3A87-4175-8BB9-761582D4EE83}"/>
    <dgm:cxn modelId="{DB0EBA60-E09A-41EC-8E60-80E6EB5BEA02}" srcId="{9A91DE03-89A5-4620-9FE7-2F73FA088F67}" destId="{521AB590-86A2-4F05-B92B-09CDC8DABC12}" srcOrd="8" destOrd="0" parTransId="{55CD300D-73B8-4C0C-B518-2CF77B244369}" sibTransId="{3D4DEFB9-ED45-4A81-ABA0-80F0519781BD}"/>
    <dgm:cxn modelId="{1CC6A741-90CF-4355-8B67-5C1A496F7A86}" srcId="{9A91DE03-89A5-4620-9FE7-2F73FA088F67}" destId="{1036BAA2-54E4-47AF-9970-BF3AB8477F6D}" srcOrd="5" destOrd="0" parTransId="{8B7AD13B-3321-4250-82EE-2902C1069128}" sibTransId="{712CB794-836C-4033-BF17-E2C6F0584F79}"/>
    <dgm:cxn modelId="{9119E342-23D1-4C14-8698-7AD0D51F6CB2}" type="presOf" srcId="{6553D14E-3A87-4175-8BB9-761582D4EE83}" destId="{CE474D84-62E1-4598-A744-EB6654304B34}" srcOrd="0" destOrd="0" presId="urn:microsoft.com/office/officeart/2016/7/layout/RepeatingBendingProcessNew"/>
    <dgm:cxn modelId="{97E77F44-CD22-4A31-82BA-7866178B733E}" type="presOf" srcId="{29964766-3D37-4355-8C30-CCF2D24B5367}" destId="{92D3464E-F154-4625-B983-7D0EC81F076F}" srcOrd="1" destOrd="0" presId="urn:microsoft.com/office/officeart/2016/7/layout/RepeatingBendingProcessNew"/>
    <dgm:cxn modelId="{1E489B45-705F-4B9B-9A3E-2A0B87E421D8}" srcId="{9A91DE03-89A5-4620-9FE7-2F73FA088F67}" destId="{192D46E9-BB78-490C-89E2-7A8D50BE1F8C}" srcOrd="1" destOrd="0" parTransId="{B8776D53-CE26-41A2-B6E7-0B455E7B7B61}" sibTransId="{EE0691BA-A8EC-4A17-9550-2D63263A872D}"/>
    <dgm:cxn modelId="{012F114A-BD0C-4D2B-8E0B-A6160D7C12F8}" srcId="{9A91DE03-89A5-4620-9FE7-2F73FA088F67}" destId="{44277E59-F72C-4D09-801D-90A22D1F83F5}" srcOrd="4" destOrd="0" parTransId="{37780B79-A9E0-4E9A-8A41-2BF797E1D984}" sibTransId="{50957B55-12B7-4382-A843-16DFDABB56D7}"/>
    <dgm:cxn modelId="{22E0E16C-0AC9-4B86-84F6-A65581EA7057}" type="presOf" srcId="{AE22DEED-8F95-4A59-81F2-3133CAD5A4B6}" destId="{00985EEE-7719-4470-9AC9-BEE31571A80B}" srcOrd="1" destOrd="0" presId="urn:microsoft.com/office/officeart/2016/7/layout/RepeatingBendingProcessNew"/>
    <dgm:cxn modelId="{8733506D-038F-4283-97BD-718B6EA1E2CA}" type="presOf" srcId="{EE0691BA-A8EC-4A17-9550-2D63263A872D}" destId="{329D797B-A775-40CF-B69D-C1387FCECA3C}" srcOrd="0" destOrd="0" presId="urn:microsoft.com/office/officeart/2016/7/layout/RepeatingBendingProcessNew"/>
    <dgm:cxn modelId="{9DAC8C6D-1EB1-41BD-B46C-14B8DD075EC6}" type="presOf" srcId="{49C1CCC4-83AB-44C3-A6B0-3AEE3E37213F}" destId="{8EFFCE30-C899-4B82-988C-C6A6B5AFAFC3}" srcOrd="0" destOrd="0" presId="urn:microsoft.com/office/officeart/2016/7/layout/RepeatingBendingProcessNew"/>
    <dgm:cxn modelId="{08D51072-AAE8-432D-B109-4BB060CC2835}" type="presOf" srcId="{8E4DDA06-7856-4477-9CEF-7ACFFB440C5E}" destId="{2C4C32BE-6BCD-4593-9F3C-38C60728CF33}" srcOrd="0" destOrd="0" presId="urn:microsoft.com/office/officeart/2016/7/layout/RepeatingBendingProcessNew"/>
    <dgm:cxn modelId="{3CCF5B53-05A8-4A7E-ABE4-93504B584767}" srcId="{9A91DE03-89A5-4620-9FE7-2F73FA088F67}" destId="{BB293E6D-F13C-4690-B6EC-82FF01EC5C02}" srcOrd="11" destOrd="0" parTransId="{D0DB3649-4975-4B42-954F-1C02B1EE75CA}" sibTransId="{A67363A5-4437-4032-BFF8-9F3BF5F79FA8}"/>
    <dgm:cxn modelId="{C1EB1876-D626-4D09-A29C-53CF6F3715B2}" type="presOf" srcId="{21086404-7133-41B3-95A9-246FE4009236}" destId="{7B6167F1-14D8-4DAB-A3C8-4F11492145CF}" srcOrd="0" destOrd="0" presId="urn:microsoft.com/office/officeart/2016/7/layout/RepeatingBendingProcessNew"/>
    <dgm:cxn modelId="{0ACC017F-70E4-4B56-9803-F253513274B1}" srcId="{9A91DE03-89A5-4620-9FE7-2F73FA088F67}" destId="{5BE479C1-29B9-4E94-9AA7-29EFC24E0698}" srcOrd="2" destOrd="0" parTransId="{9E6DC8F4-363E-4BA6-86A8-A71AF44AD8AE}" sibTransId="{E9AF06D1-CDA3-4ACF-9956-447FF90748CF}"/>
    <dgm:cxn modelId="{BEBDDD80-CC96-4D69-A600-090CF2D55930}" type="presOf" srcId="{0AAA5F6A-F6D0-434C-BEA3-4E36AD995153}" destId="{29A4987F-5AB4-49D8-8B99-4D3A774A49C8}" srcOrd="0" destOrd="0" presId="urn:microsoft.com/office/officeart/2016/7/layout/RepeatingBendingProcessNew"/>
    <dgm:cxn modelId="{0468AC81-E3B3-4594-8E39-6B9233A4E3DD}" type="presOf" srcId="{5BE479C1-29B9-4E94-9AA7-29EFC24E0698}" destId="{ACB7B56F-9D47-443C-9FCD-EE3586354D83}" srcOrd="0" destOrd="0" presId="urn:microsoft.com/office/officeart/2016/7/layout/RepeatingBendingProcessNew"/>
    <dgm:cxn modelId="{64210C83-D550-4A9E-A124-EE163A871CDB}" srcId="{9A91DE03-89A5-4620-9FE7-2F73FA088F67}" destId="{49C1CCC4-83AB-44C3-A6B0-3AEE3E37213F}" srcOrd="9" destOrd="0" parTransId="{06BC99DE-F1A0-49C3-9020-DFDF4EE79D23}" sibTransId="{CA6B5B2E-9A91-4DB5-8B7E-3DF8805B2071}"/>
    <dgm:cxn modelId="{D749FF84-E443-4B6B-A58C-E8535D118D33}" type="presOf" srcId="{2CA0052C-6350-493D-AAF5-7E3F16FA90C0}" destId="{69CB7B98-12AE-40CC-A718-A92BF89737D9}" srcOrd="1" destOrd="0" presId="urn:microsoft.com/office/officeart/2016/7/layout/RepeatingBendingProcessNew"/>
    <dgm:cxn modelId="{ADDBC085-6A4F-4DED-84CD-0ED048490FEA}" type="presOf" srcId="{EE0691BA-A8EC-4A17-9550-2D63263A872D}" destId="{48A4B216-CEE0-4912-B1C5-BC767DB16EB5}" srcOrd="1" destOrd="0" presId="urn:microsoft.com/office/officeart/2016/7/layout/RepeatingBendingProcessNew"/>
    <dgm:cxn modelId="{482CA186-2745-4C07-969D-33A89864893C}" type="presOf" srcId="{8E4DDA06-7856-4477-9CEF-7ACFFB440C5E}" destId="{84BA43EB-D9AA-4083-A509-10722CBCFDE1}" srcOrd="1" destOrd="0" presId="urn:microsoft.com/office/officeart/2016/7/layout/RepeatingBendingProcessNew"/>
    <dgm:cxn modelId="{FC6BEB86-FEF7-49C4-8E51-2AE93FF2BAA8}" type="presOf" srcId="{DFD71652-661C-418B-BEB6-68602F8BCA09}" destId="{2F5DA9C0-95E1-4BB1-A141-495F8EC4F8EF}" srcOrd="0" destOrd="0" presId="urn:microsoft.com/office/officeart/2016/7/layout/RepeatingBendingProcessNew"/>
    <dgm:cxn modelId="{6413D088-FF16-47D1-9ED5-2395AC3DDC4B}" type="presOf" srcId="{E9AF06D1-CDA3-4ACF-9956-447FF90748CF}" destId="{09CFFC90-7460-4850-AACA-C1DD8CF2C364}" srcOrd="0" destOrd="0" presId="urn:microsoft.com/office/officeart/2016/7/layout/RepeatingBendingProcessNew"/>
    <dgm:cxn modelId="{B5A99D8D-18C7-4158-A9DD-DDD4A33748B2}" type="presOf" srcId="{45B8359A-764D-4C5A-B212-6F0EDD20EC3D}" destId="{6D8ED8FE-1F0B-4343-8BEB-D7063119F9A2}" srcOrd="0" destOrd="0" presId="urn:microsoft.com/office/officeart/2016/7/layout/RepeatingBendingProcessNew"/>
    <dgm:cxn modelId="{7052A290-3532-4B1E-8D39-4CFB33C50E10}" type="presOf" srcId="{4F297FDC-7F33-4EF4-B1FF-62794F5EF6C3}" destId="{66AEF77B-5B27-4883-9969-859D5FCE2E99}" srcOrd="1" destOrd="0" presId="urn:microsoft.com/office/officeart/2016/7/layout/RepeatingBendingProcessNew"/>
    <dgm:cxn modelId="{FA098D98-96C6-49CF-8180-5B36A342C5A3}" type="presOf" srcId="{4F297FDC-7F33-4EF4-B1FF-62794F5EF6C3}" destId="{F6353BAB-D092-4EBF-90C3-93E65335F80D}" srcOrd="0" destOrd="0" presId="urn:microsoft.com/office/officeart/2016/7/layout/RepeatingBendingProcessNew"/>
    <dgm:cxn modelId="{54D56A99-D76E-461E-8564-6A5CD0146569}" type="presOf" srcId="{A67363A5-4437-4032-BFF8-9F3BF5F79FA8}" destId="{7FB7F211-AD33-42CD-BBEA-526C7D7C0BAF}" srcOrd="1" destOrd="0" presId="urn:microsoft.com/office/officeart/2016/7/layout/RepeatingBendingProcessNew"/>
    <dgm:cxn modelId="{634C8E9C-58E1-4238-83D5-B702E82E4DD7}" type="presOf" srcId="{AE22DEED-8F95-4A59-81F2-3133CAD5A4B6}" destId="{8C3568EC-A785-4556-9B55-B11327C80286}" srcOrd="0" destOrd="0" presId="urn:microsoft.com/office/officeart/2016/7/layout/RepeatingBendingProcessNew"/>
    <dgm:cxn modelId="{947D2D9F-A358-49E8-8528-C6C637DAE410}" type="presOf" srcId="{29964766-3D37-4355-8C30-CCF2D24B5367}" destId="{9983902F-CAAC-4DED-BA1D-5D1AB0E2C0EE}" srcOrd="0" destOrd="0" presId="urn:microsoft.com/office/officeart/2016/7/layout/RepeatingBendingProcessNew"/>
    <dgm:cxn modelId="{AB56EC9F-AE46-499F-BD28-3BF63B70C7AA}" srcId="{9A91DE03-89A5-4620-9FE7-2F73FA088F67}" destId="{FB8B3648-D7BC-48D1-969A-3EC9907863A5}" srcOrd="7" destOrd="0" parTransId="{3F933B8A-3ABC-4C9F-90CB-1E9D54E5ADEB}" sibTransId="{8E4DDA06-7856-4477-9CEF-7ACFFB440C5E}"/>
    <dgm:cxn modelId="{B3C5CAAA-A6C9-4FF9-827C-18B516C1ECC9}" type="presOf" srcId="{B0D8585F-B093-4CBB-95C7-40126FAF91DD}" destId="{2872F948-F7FA-4F66-819A-71194FE4ED07}" srcOrd="0" destOrd="0" presId="urn:microsoft.com/office/officeart/2016/7/layout/RepeatingBendingProcessNew"/>
    <dgm:cxn modelId="{1AC38CAC-A49B-4BEE-BBB0-C688E955F33C}" srcId="{9A91DE03-89A5-4620-9FE7-2F73FA088F67}" destId="{0AAA5F6A-F6D0-434C-BEA3-4E36AD995153}" srcOrd="13" destOrd="0" parTransId="{401FA12E-D850-4051-9DA3-758797155CB2}" sibTransId="{4AC8435F-C4D3-48F1-B018-DA0DDDA67F92}"/>
    <dgm:cxn modelId="{714934AD-0022-4EDD-8393-FEA02CF58200}" type="presOf" srcId="{3D4DEFB9-ED45-4A81-ABA0-80F0519781BD}" destId="{76B1DFF9-60BD-4B83-8FC9-4FE8D819F799}" srcOrd="0" destOrd="0" presId="urn:microsoft.com/office/officeart/2016/7/layout/RepeatingBendingProcessNew"/>
    <dgm:cxn modelId="{CE9BEDB2-1012-4772-B3CC-4D8B0B49F783}" type="presOf" srcId="{EEC57F66-CC82-4AA9-B8C3-E324501CE9DA}" destId="{E734D879-B78E-4528-AF83-805F097F7F9A}" srcOrd="0" destOrd="0" presId="urn:microsoft.com/office/officeart/2016/7/layout/RepeatingBendingProcessNew"/>
    <dgm:cxn modelId="{AA4419B6-496C-4F84-A3C7-F7D5619FEA4F}" type="presOf" srcId="{2CA0052C-6350-493D-AAF5-7E3F16FA90C0}" destId="{A56CC280-D308-4669-8AF6-E9DE92BE3C40}" srcOrd="0" destOrd="0" presId="urn:microsoft.com/office/officeart/2016/7/layout/RepeatingBendingProcessNew"/>
    <dgm:cxn modelId="{5C1758B7-B3D9-4C48-841A-1D7B3AC9717E}" type="presOf" srcId="{712CB794-836C-4033-BF17-E2C6F0584F79}" destId="{0DD2FD30-A399-4057-99E4-0E55A15C012F}" srcOrd="1" destOrd="0" presId="urn:microsoft.com/office/officeart/2016/7/layout/RepeatingBendingProcessNew"/>
    <dgm:cxn modelId="{A41256BD-63F4-41F7-8AD2-2213870889A9}" type="presOf" srcId="{FB8B3648-D7BC-48D1-969A-3EC9907863A5}" destId="{3633B405-A5A1-48B3-892B-12DF2583775A}" srcOrd="0" destOrd="0" presId="urn:microsoft.com/office/officeart/2016/7/layout/RepeatingBendingProcessNew"/>
    <dgm:cxn modelId="{EA46C5C4-4B73-4D71-AAC9-C2EC2275C68B}" type="presOf" srcId="{521AB590-86A2-4F05-B92B-09CDC8DABC12}" destId="{943E68F0-C20F-45A5-BDC6-71B404BBA130}" srcOrd="0" destOrd="0" presId="urn:microsoft.com/office/officeart/2016/7/layout/RepeatingBendingProcessNew"/>
    <dgm:cxn modelId="{8B9B82C6-786F-4787-9A57-60B91FAB9286}" srcId="{9A91DE03-89A5-4620-9FE7-2F73FA088F67}" destId="{D63FA0D7-6CCB-419C-9A67-AECC6B985EBE}" srcOrd="6" destOrd="0" parTransId="{B7C4469C-0863-4048-B937-38D65CF5E3FA}" sibTransId="{AE22DEED-8F95-4A59-81F2-3133CAD5A4B6}"/>
    <dgm:cxn modelId="{8B1FAEC8-F16F-453A-8384-28F0F22887C8}" type="presOf" srcId="{50957B55-12B7-4382-A843-16DFDABB56D7}" destId="{1154D97C-7535-4B27-9577-B7A1D8FAD527}" srcOrd="1" destOrd="0" presId="urn:microsoft.com/office/officeart/2016/7/layout/RepeatingBendingProcessNew"/>
    <dgm:cxn modelId="{2BA621CF-159B-4FBC-9C84-B57A8C917945}" srcId="{9A91DE03-89A5-4620-9FE7-2F73FA088F67}" destId="{1FB5BC24-CC2D-4CF2-8351-C10AA7DDB36C}" srcOrd="17" destOrd="0" parTransId="{EF8469D1-8EEB-4BD7-977E-0B20DAA71690}" sibTransId="{29964766-3D37-4355-8C30-CCF2D24B5367}"/>
    <dgm:cxn modelId="{AA93D4CF-FB29-4A56-8FBA-933EA2F31DAD}" srcId="{9A91DE03-89A5-4620-9FE7-2F73FA088F67}" destId="{DFD71652-661C-418B-BEB6-68602F8BCA09}" srcOrd="18" destOrd="0" parTransId="{08628443-6197-4487-86DC-C4D046BC2FB4}" sibTransId="{4F297FDC-7F33-4EF4-B1FF-62794F5EF6C3}"/>
    <dgm:cxn modelId="{9750E2D0-0AAE-4F99-81AC-61DCFDC43373}" srcId="{9A91DE03-89A5-4620-9FE7-2F73FA088F67}" destId="{AE41999F-847B-4D41-805B-ED3C76859116}" srcOrd="0" destOrd="0" parTransId="{1B95541E-96AB-4B09-B47A-B07D86FCDEB4}" sibTransId="{776DB8EB-1202-4226-84CE-64A3BA7548EC}"/>
    <dgm:cxn modelId="{79B24FD3-1C50-4968-913A-24FFC3F84532}" type="presOf" srcId="{E2718AB9-C833-40E1-AD19-5C5FF3B58CEB}" destId="{8B6CC145-0F2C-4C18-9332-EF928B972D5D}" srcOrd="0" destOrd="0" presId="urn:microsoft.com/office/officeart/2016/7/layout/RepeatingBendingProcessNew"/>
    <dgm:cxn modelId="{ED857AD3-19EB-49ED-8180-594DDAA80B41}" type="presOf" srcId="{CA6B5B2E-9A91-4DB5-8B7E-3DF8805B2071}" destId="{44225EE4-559E-43E8-A02A-1DCB4931F20D}" srcOrd="0" destOrd="0" presId="urn:microsoft.com/office/officeart/2016/7/layout/RepeatingBendingProcessNew"/>
    <dgm:cxn modelId="{4238B8D5-8D29-4D61-8804-4CA8A82385E0}" type="presOf" srcId="{A67363A5-4437-4032-BFF8-9F3BF5F79FA8}" destId="{8C0D55D8-2ABB-461B-9BB3-29F32B193835}" srcOrd="0" destOrd="0" presId="urn:microsoft.com/office/officeart/2016/7/layout/RepeatingBendingProcessNew"/>
    <dgm:cxn modelId="{74C54CDA-F4F0-46E7-A9D8-81F52EEE53B3}" type="presOf" srcId="{B0D8585F-B093-4CBB-95C7-40126FAF91DD}" destId="{3D43EAAF-66BD-40CB-BF4E-F8F65EEFE23B}" srcOrd="1" destOrd="0" presId="urn:microsoft.com/office/officeart/2016/7/layout/RepeatingBendingProcessNew"/>
    <dgm:cxn modelId="{23899CDA-D7D7-4ADC-88DD-CD645E99E9CE}" srcId="{9A91DE03-89A5-4620-9FE7-2F73FA088F67}" destId="{21086404-7133-41B3-95A9-246FE4009236}" srcOrd="10" destOrd="0" parTransId="{84BB7CEF-8E83-4CBA-9CAD-B25939B07F7A}" sibTransId="{B0D8585F-B093-4CBB-95C7-40126FAF91DD}"/>
    <dgm:cxn modelId="{1D2D84DB-C4FD-470F-A61E-14592619B197}" srcId="{9A91DE03-89A5-4620-9FE7-2F73FA088F67}" destId="{45B8359A-764D-4C5A-B212-6F0EDD20EC3D}" srcOrd="15" destOrd="0" parTransId="{CCA5A8FD-97DE-4A79-99D2-298ED3ADB6F9}" sibTransId="{2CA0052C-6350-493D-AAF5-7E3F16FA90C0}"/>
    <dgm:cxn modelId="{4DF807DF-5707-403E-ABB5-D0E2928BDA03}" type="presOf" srcId="{2480A264-0375-4F1A-AF30-387A18390C46}" destId="{2345D9C8-F79B-4A90-B47E-937EB83BAF16}" srcOrd="0" destOrd="0" presId="urn:microsoft.com/office/officeart/2016/7/layout/RepeatingBendingProcessNew"/>
    <dgm:cxn modelId="{DB93F8DF-A3CA-4ABF-9C80-44AF9F9961BF}" type="presOf" srcId="{44277E59-F72C-4D09-801D-90A22D1F83F5}" destId="{0D9B6A20-DB98-453C-BAEC-A8605D75BDFB}" srcOrd="0" destOrd="0" presId="urn:microsoft.com/office/officeart/2016/7/layout/RepeatingBendingProcessNew"/>
    <dgm:cxn modelId="{46ED97E4-E07C-419C-A97D-F3F23893007B}" type="presOf" srcId="{712CB794-836C-4033-BF17-E2C6F0584F79}" destId="{FF337E73-FAA0-4625-A75B-4BE87F6A90DA}" srcOrd="0" destOrd="0" presId="urn:microsoft.com/office/officeart/2016/7/layout/RepeatingBendingProcessNew"/>
    <dgm:cxn modelId="{B0BEBBE4-F1B0-4B1C-BA3F-0E51425FB1BB}" type="presOf" srcId="{BB293E6D-F13C-4690-B6EC-82FF01EC5C02}" destId="{8F67F147-9396-4633-BBB3-DB8F22E523F1}" srcOrd="0" destOrd="0" presId="urn:microsoft.com/office/officeart/2016/7/layout/RepeatingBendingProcessNew"/>
    <dgm:cxn modelId="{F04B1BEA-5D29-4E78-ACE2-CD128032DE32}" srcId="{9A91DE03-89A5-4620-9FE7-2F73FA088F67}" destId="{EEC57F66-CC82-4AA9-B8C3-E324501CE9DA}" srcOrd="16" destOrd="0" parTransId="{60D20253-2639-4107-BB6E-036B774182E0}" sibTransId="{4E0A02E1-9A2A-47B5-BD2B-971DCDBFE4DB}"/>
    <dgm:cxn modelId="{9F2C69EC-CAE6-40B2-9535-57A0992EA1AE}" type="presOf" srcId="{4AC8435F-C4D3-48F1-B018-DA0DDDA67F92}" destId="{21832FA4-3CEF-4317-BF40-709AD8F588DF}" srcOrd="0" destOrd="0" presId="urn:microsoft.com/office/officeart/2016/7/layout/RepeatingBendingProcessNew"/>
    <dgm:cxn modelId="{1A8BE2EC-A0EB-4037-AE8E-4A934D6D5B56}" type="presOf" srcId="{E2718AB9-C833-40E1-AD19-5C5FF3B58CEB}" destId="{FE6C5EA0-5952-4839-84DD-438C597E1DB5}" srcOrd="1" destOrd="0" presId="urn:microsoft.com/office/officeart/2016/7/layout/RepeatingBendingProcessNew"/>
    <dgm:cxn modelId="{C83E08F2-F61C-4CBF-B1F7-7CC7663BDCC4}" type="presOf" srcId="{1036BAA2-54E4-47AF-9970-BF3AB8477F6D}" destId="{BB6A2879-D027-4F75-9E1C-51EE9F27651E}" srcOrd="0" destOrd="0" presId="urn:microsoft.com/office/officeart/2016/7/layout/RepeatingBendingProcessNew"/>
    <dgm:cxn modelId="{3568F0F6-E693-4372-B9C1-E2C0C068D38C}" type="presOf" srcId="{FF12A3DC-4C16-46ED-9FE3-7CCFF595A2A9}" destId="{AF04CB97-440C-4971-9571-BACB00BA4404}" srcOrd="0" destOrd="0" presId="urn:microsoft.com/office/officeart/2016/7/layout/RepeatingBendingProcessNew"/>
    <dgm:cxn modelId="{80BEB6F8-9406-4B84-BCCB-93DC86305324}" type="presOf" srcId="{776DB8EB-1202-4226-84CE-64A3BA7548EC}" destId="{7D7625EE-AC5B-4901-B862-5292F1B59931}" srcOrd="0" destOrd="0" presId="urn:microsoft.com/office/officeart/2016/7/layout/RepeatingBendingProcessNew"/>
    <dgm:cxn modelId="{4CF6DEFC-9B4F-443F-AFC5-D0A385763AA1}" srcId="{9A91DE03-89A5-4620-9FE7-2F73FA088F67}" destId="{090A5A5A-4FCA-4B5C-A29F-2C7639580DBE}" srcOrd="12" destOrd="0" parTransId="{9382E47B-0C64-4B9F-B4A6-3740068CFB6D}" sibTransId="{1831CD2A-7198-4F99-93A6-ED54F567AFD0}"/>
    <dgm:cxn modelId="{6D49C381-FA31-4011-A881-E16AEBDF5E0A}" type="presParOf" srcId="{D16372C1-648D-42D5-8886-AE14DF25CA10}" destId="{552D7FD3-1E2E-4672-97ED-8C60EDE8F52D}" srcOrd="0" destOrd="0" presId="urn:microsoft.com/office/officeart/2016/7/layout/RepeatingBendingProcessNew"/>
    <dgm:cxn modelId="{1A74BFF9-A786-4A03-AD70-7A09F87E6F7D}" type="presParOf" srcId="{D16372C1-648D-42D5-8886-AE14DF25CA10}" destId="{7D7625EE-AC5B-4901-B862-5292F1B59931}" srcOrd="1" destOrd="0" presId="urn:microsoft.com/office/officeart/2016/7/layout/RepeatingBendingProcessNew"/>
    <dgm:cxn modelId="{B7BE8229-3D04-4AD6-9586-C7B0262F6407}" type="presParOf" srcId="{7D7625EE-AC5B-4901-B862-5292F1B59931}" destId="{B97F9D41-9A52-4220-A86A-4FF3785F5D90}" srcOrd="0" destOrd="0" presId="urn:microsoft.com/office/officeart/2016/7/layout/RepeatingBendingProcessNew"/>
    <dgm:cxn modelId="{77384117-123D-4F6D-8DCC-07770900399D}" type="presParOf" srcId="{D16372C1-648D-42D5-8886-AE14DF25CA10}" destId="{7F2A22A7-8F48-4B5B-8F83-06DFD7203F45}" srcOrd="2" destOrd="0" presId="urn:microsoft.com/office/officeart/2016/7/layout/RepeatingBendingProcessNew"/>
    <dgm:cxn modelId="{1C1C91F4-6B2E-426F-84A2-9274A8265CCB}" type="presParOf" srcId="{D16372C1-648D-42D5-8886-AE14DF25CA10}" destId="{329D797B-A775-40CF-B69D-C1387FCECA3C}" srcOrd="3" destOrd="0" presId="urn:microsoft.com/office/officeart/2016/7/layout/RepeatingBendingProcessNew"/>
    <dgm:cxn modelId="{2F1822A3-5C6C-4CA2-ACE8-85FE80BBEC54}" type="presParOf" srcId="{329D797B-A775-40CF-B69D-C1387FCECA3C}" destId="{48A4B216-CEE0-4912-B1C5-BC767DB16EB5}" srcOrd="0" destOrd="0" presId="urn:microsoft.com/office/officeart/2016/7/layout/RepeatingBendingProcessNew"/>
    <dgm:cxn modelId="{32580242-6FF8-430E-B76D-6F787D495E04}" type="presParOf" srcId="{D16372C1-648D-42D5-8886-AE14DF25CA10}" destId="{ACB7B56F-9D47-443C-9FCD-EE3586354D83}" srcOrd="4" destOrd="0" presId="urn:microsoft.com/office/officeart/2016/7/layout/RepeatingBendingProcessNew"/>
    <dgm:cxn modelId="{3295C03F-8468-406D-9460-8E70614BB3E1}" type="presParOf" srcId="{D16372C1-648D-42D5-8886-AE14DF25CA10}" destId="{09CFFC90-7460-4850-AACA-C1DD8CF2C364}" srcOrd="5" destOrd="0" presId="urn:microsoft.com/office/officeart/2016/7/layout/RepeatingBendingProcessNew"/>
    <dgm:cxn modelId="{0754A809-3381-443C-89D7-3C894E9984FF}" type="presParOf" srcId="{09CFFC90-7460-4850-AACA-C1DD8CF2C364}" destId="{46549C01-3E52-44B7-BFB3-25EE11008A8D}" srcOrd="0" destOrd="0" presId="urn:microsoft.com/office/officeart/2016/7/layout/RepeatingBendingProcessNew"/>
    <dgm:cxn modelId="{4CD28D78-47C4-44A0-9C76-A18644D70E01}" type="presParOf" srcId="{D16372C1-648D-42D5-8886-AE14DF25CA10}" destId="{E9939D7A-A780-4775-B3F4-98613824F19F}" srcOrd="6" destOrd="0" presId="urn:microsoft.com/office/officeart/2016/7/layout/RepeatingBendingProcessNew"/>
    <dgm:cxn modelId="{9D7270B8-BABD-4CEE-8BBB-4494167ED267}" type="presParOf" srcId="{D16372C1-648D-42D5-8886-AE14DF25CA10}" destId="{CE474D84-62E1-4598-A744-EB6654304B34}" srcOrd="7" destOrd="0" presId="urn:microsoft.com/office/officeart/2016/7/layout/RepeatingBendingProcessNew"/>
    <dgm:cxn modelId="{15071858-65A1-493A-B109-6A61990ABC81}" type="presParOf" srcId="{CE474D84-62E1-4598-A744-EB6654304B34}" destId="{F5DFBD15-DE1B-491E-8C01-76A1AD0C571F}" srcOrd="0" destOrd="0" presId="urn:microsoft.com/office/officeart/2016/7/layout/RepeatingBendingProcessNew"/>
    <dgm:cxn modelId="{51FEDDC4-9F24-40F8-9F4D-BD8D44A1732D}" type="presParOf" srcId="{D16372C1-648D-42D5-8886-AE14DF25CA10}" destId="{0D9B6A20-DB98-453C-BAEC-A8605D75BDFB}" srcOrd="8" destOrd="0" presId="urn:microsoft.com/office/officeart/2016/7/layout/RepeatingBendingProcessNew"/>
    <dgm:cxn modelId="{53A872FF-A918-4B0D-B73A-E6E94883CA3B}" type="presParOf" srcId="{D16372C1-648D-42D5-8886-AE14DF25CA10}" destId="{B7F8C736-4F03-441D-8AB8-33846C7EECCF}" srcOrd="9" destOrd="0" presId="urn:microsoft.com/office/officeart/2016/7/layout/RepeatingBendingProcessNew"/>
    <dgm:cxn modelId="{D51E457A-170E-46F6-8B93-56AC31A28B14}" type="presParOf" srcId="{B7F8C736-4F03-441D-8AB8-33846C7EECCF}" destId="{1154D97C-7535-4B27-9577-B7A1D8FAD527}" srcOrd="0" destOrd="0" presId="urn:microsoft.com/office/officeart/2016/7/layout/RepeatingBendingProcessNew"/>
    <dgm:cxn modelId="{268352A3-15AC-41E3-A90A-368F4DFB6C5F}" type="presParOf" srcId="{D16372C1-648D-42D5-8886-AE14DF25CA10}" destId="{BB6A2879-D027-4F75-9E1C-51EE9F27651E}" srcOrd="10" destOrd="0" presId="urn:microsoft.com/office/officeart/2016/7/layout/RepeatingBendingProcessNew"/>
    <dgm:cxn modelId="{E99495F7-2D67-4938-9FCB-F0530FE63EB9}" type="presParOf" srcId="{D16372C1-648D-42D5-8886-AE14DF25CA10}" destId="{FF337E73-FAA0-4625-A75B-4BE87F6A90DA}" srcOrd="11" destOrd="0" presId="urn:microsoft.com/office/officeart/2016/7/layout/RepeatingBendingProcessNew"/>
    <dgm:cxn modelId="{1DD6FF2F-9473-48CA-83E9-1DC3A349A72C}" type="presParOf" srcId="{FF337E73-FAA0-4625-A75B-4BE87F6A90DA}" destId="{0DD2FD30-A399-4057-99E4-0E55A15C012F}" srcOrd="0" destOrd="0" presId="urn:microsoft.com/office/officeart/2016/7/layout/RepeatingBendingProcessNew"/>
    <dgm:cxn modelId="{405E3866-0408-4C58-ADA9-DBDE363FB362}" type="presParOf" srcId="{D16372C1-648D-42D5-8886-AE14DF25CA10}" destId="{39884B28-409C-4063-82FD-382EA3F31FE8}" srcOrd="12" destOrd="0" presId="urn:microsoft.com/office/officeart/2016/7/layout/RepeatingBendingProcessNew"/>
    <dgm:cxn modelId="{F8283E1A-1277-4E0F-BD17-BEED1766A89D}" type="presParOf" srcId="{D16372C1-648D-42D5-8886-AE14DF25CA10}" destId="{8C3568EC-A785-4556-9B55-B11327C80286}" srcOrd="13" destOrd="0" presId="urn:microsoft.com/office/officeart/2016/7/layout/RepeatingBendingProcessNew"/>
    <dgm:cxn modelId="{20C0BC4C-3F55-4AA2-B267-E8A81AB31B0D}" type="presParOf" srcId="{8C3568EC-A785-4556-9B55-B11327C80286}" destId="{00985EEE-7719-4470-9AC9-BEE31571A80B}" srcOrd="0" destOrd="0" presId="urn:microsoft.com/office/officeart/2016/7/layout/RepeatingBendingProcessNew"/>
    <dgm:cxn modelId="{BDBDB33C-DDAE-46FA-9C73-5739A79671FF}" type="presParOf" srcId="{D16372C1-648D-42D5-8886-AE14DF25CA10}" destId="{3633B405-A5A1-48B3-892B-12DF2583775A}" srcOrd="14" destOrd="0" presId="urn:microsoft.com/office/officeart/2016/7/layout/RepeatingBendingProcessNew"/>
    <dgm:cxn modelId="{79C828D1-070F-4118-B4D8-909EF9012731}" type="presParOf" srcId="{D16372C1-648D-42D5-8886-AE14DF25CA10}" destId="{2C4C32BE-6BCD-4593-9F3C-38C60728CF33}" srcOrd="15" destOrd="0" presId="urn:microsoft.com/office/officeart/2016/7/layout/RepeatingBendingProcessNew"/>
    <dgm:cxn modelId="{E2F5396E-7ADD-40A9-A71F-FF2A2F4A89BA}" type="presParOf" srcId="{2C4C32BE-6BCD-4593-9F3C-38C60728CF33}" destId="{84BA43EB-D9AA-4083-A509-10722CBCFDE1}" srcOrd="0" destOrd="0" presId="urn:microsoft.com/office/officeart/2016/7/layout/RepeatingBendingProcessNew"/>
    <dgm:cxn modelId="{94E56D81-898B-4F03-98FD-AB96084F455B}" type="presParOf" srcId="{D16372C1-648D-42D5-8886-AE14DF25CA10}" destId="{943E68F0-C20F-45A5-BDC6-71B404BBA130}" srcOrd="16" destOrd="0" presId="urn:microsoft.com/office/officeart/2016/7/layout/RepeatingBendingProcessNew"/>
    <dgm:cxn modelId="{EF3892C9-4B5C-478F-B4EA-4DB86145C286}" type="presParOf" srcId="{D16372C1-648D-42D5-8886-AE14DF25CA10}" destId="{76B1DFF9-60BD-4B83-8FC9-4FE8D819F799}" srcOrd="17" destOrd="0" presId="urn:microsoft.com/office/officeart/2016/7/layout/RepeatingBendingProcessNew"/>
    <dgm:cxn modelId="{0645BA9D-E7C6-47E0-8CC5-B241F1B866AB}" type="presParOf" srcId="{76B1DFF9-60BD-4B83-8FC9-4FE8D819F799}" destId="{3B647942-0E14-4730-9948-63D1C57C40E9}" srcOrd="0" destOrd="0" presId="urn:microsoft.com/office/officeart/2016/7/layout/RepeatingBendingProcessNew"/>
    <dgm:cxn modelId="{961233E1-EAA9-45A6-AEC7-1D572119664B}" type="presParOf" srcId="{D16372C1-648D-42D5-8886-AE14DF25CA10}" destId="{8EFFCE30-C899-4B82-988C-C6A6B5AFAFC3}" srcOrd="18" destOrd="0" presId="urn:microsoft.com/office/officeart/2016/7/layout/RepeatingBendingProcessNew"/>
    <dgm:cxn modelId="{39584EDE-494F-4172-9717-923225FECFD5}" type="presParOf" srcId="{D16372C1-648D-42D5-8886-AE14DF25CA10}" destId="{44225EE4-559E-43E8-A02A-1DCB4931F20D}" srcOrd="19" destOrd="0" presId="urn:microsoft.com/office/officeart/2016/7/layout/RepeatingBendingProcessNew"/>
    <dgm:cxn modelId="{D860AC29-31D5-4257-88CE-C8FB9F9EAAB8}" type="presParOf" srcId="{44225EE4-559E-43E8-A02A-1DCB4931F20D}" destId="{D379E7A0-3DB1-4188-BE30-6799E26B7F3A}" srcOrd="0" destOrd="0" presId="urn:microsoft.com/office/officeart/2016/7/layout/RepeatingBendingProcessNew"/>
    <dgm:cxn modelId="{53CB6D2B-060E-4F06-969F-FA77891B8FFE}" type="presParOf" srcId="{D16372C1-648D-42D5-8886-AE14DF25CA10}" destId="{7B6167F1-14D8-4DAB-A3C8-4F11492145CF}" srcOrd="20" destOrd="0" presId="urn:microsoft.com/office/officeart/2016/7/layout/RepeatingBendingProcessNew"/>
    <dgm:cxn modelId="{C882FDAB-A276-4C29-AA69-B9D3E731CB14}" type="presParOf" srcId="{D16372C1-648D-42D5-8886-AE14DF25CA10}" destId="{2872F948-F7FA-4F66-819A-71194FE4ED07}" srcOrd="21" destOrd="0" presId="urn:microsoft.com/office/officeart/2016/7/layout/RepeatingBendingProcessNew"/>
    <dgm:cxn modelId="{336FC95A-BF1B-4AF8-87D9-903D3B67CB4F}" type="presParOf" srcId="{2872F948-F7FA-4F66-819A-71194FE4ED07}" destId="{3D43EAAF-66BD-40CB-BF4E-F8F65EEFE23B}" srcOrd="0" destOrd="0" presId="urn:microsoft.com/office/officeart/2016/7/layout/RepeatingBendingProcessNew"/>
    <dgm:cxn modelId="{EBF42562-F3E8-4B56-AC01-B57A01CEA032}" type="presParOf" srcId="{D16372C1-648D-42D5-8886-AE14DF25CA10}" destId="{8F67F147-9396-4633-BBB3-DB8F22E523F1}" srcOrd="22" destOrd="0" presId="urn:microsoft.com/office/officeart/2016/7/layout/RepeatingBendingProcessNew"/>
    <dgm:cxn modelId="{3AEB02C0-4DA6-40EB-BB05-05A46A8321E3}" type="presParOf" srcId="{D16372C1-648D-42D5-8886-AE14DF25CA10}" destId="{8C0D55D8-2ABB-461B-9BB3-29F32B193835}" srcOrd="23" destOrd="0" presId="urn:microsoft.com/office/officeart/2016/7/layout/RepeatingBendingProcessNew"/>
    <dgm:cxn modelId="{41869DD7-916D-466F-8067-F506390D20E8}" type="presParOf" srcId="{8C0D55D8-2ABB-461B-9BB3-29F32B193835}" destId="{7FB7F211-AD33-42CD-BBEA-526C7D7C0BAF}" srcOrd="0" destOrd="0" presId="urn:microsoft.com/office/officeart/2016/7/layout/RepeatingBendingProcessNew"/>
    <dgm:cxn modelId="{8643BAB0-1397-4C69-9E90-603FC9A893DA}" type="presParOf" srcId="{D16372C1-648D-42D5-8886-AE14DF25CA10}" destId="{5E1C9421-559E-43C9-B3F6-56CF64A19B8B}" srcOrd="24" destOrd="0" presId="urn:microsoft.com/office/officeart/2016/7/layout/RepeatingBendingProcessNew"/>
    <dgm:cxn modelId="{2C2FDEE7-3BB0-4853-B1C5-44F679041C69}" type="presParOf" srcId="{D16372C1-648D-42D5-8886-AE14DF25CA10}" destId="{F938AC1B-B17C-4202-A90F-5C9FCE07760D}" srcOrd="25" destOrd="0" presId="urn:microsoft.com/office/officeart/2016/7/layout/RepeatingBendingProcessNew"/>
    <dgm:cxn modelId="{BE87980A-7A5A-44F5-9700-521B2E6A712D}" type="presParOf" srcId="{F938AC1B-B17C-4202-A90F-5C9FCE07760D}" destId="{CBAEDE17-CAC9-411C-BC0A-E02A2EA5D980}" srcOrd="0" destOrd="0" presId="urn:microsoft.com/office/officeart/2016/7/layout/RepeatingBendingProcessNew"/>
    <dgm:cxn modelId="{A2672861-A5E6-4582-AF3A-21A75111EF49}" type="presParOf" srcId="{D16372C1-648D-42D5-8886-AE14DF25CA10}" destId="{29A4987F-5AB4-49D8-8B99-4D3A774A49C8}" srcOrd="26" destOrd="0" presId="urn:microsoft.com/office/officeart/2016/7/layout/RepeatingBendingProcessNew"/>
    <dgm:cxn modelId="{B2C910EB-FAA7-4872-ABBA-5D846F4EC966}" type="presParOf" srcId="{D16372C1-648D-42D5-8886-AE14DF25CA10}" destId="{21832FA4-3CEF-4317-BF40-709AD8F588DF}" srcOrd="27" destOrd="0" presId="urn:microsoft.com/office/officeart/2016/7/layout/RepeatingBendingProcessNew"/>
    <dgm:cxn modelId="{094F5582-414A-4FBD-8524-910140106961}" type="presParOf" srcId="{21832FA4-3CEF-4317-BF40-709AD8F588DF}" destId="{D97FA774-CB6B-424A-BD01-B2F320FB7BD5}" srcOrd="0" destOrd="0" presId="urn:microsoft.com/office/officeart/2016/7/layout/RepeatingBendingProcessNew"/>
    <dgm:cxn modelId="{77028ABC-D32D-4443-81ED-EB188724AA32}" type="presParOf" srcId="{D16372C1-648D-42D5-8886-AE14DF25CA10}" destId="{2345D9C8-F79B-4A90-B47E-937EB83BAF16}" srcOrd="28" destOrd="0" presId="urn:microsoft.com/office/officeart/2016/7/layout/RepeatingBendingProcessNew"/>
    <dgm:cxn modelId="{F7BC0B7F-9951-4EB1-8337-0D79A4C00159}" type="presParOf" srcId="{D16372C1-648D-42D5-8886-AE14DF25CA10}" destId="{8B6CC145-0F2C-4C18-9332-EF928B972D5D}" srcOrd="29" destOrd="0" presId="urn:microsoft.com/office/officeart/2016/7/layout/RepeatingBendingProcessNew"/>
    <dgm:cxn modelId="{23E18B53-86F6-44D3-B4BC-E097E3D8A86C}" type="presParOf" srcId="{8B6CC145-0F2C-4C18-9332-EF928B972D5D}" destId="{FE6C5EA0-5952-4839-84DD-438C597E1DB5}" srcOrd="0" destOrd="0" presId="urn:microsoft.com/office/officeart/2016/7/layout/RepeatingBendingProcessNew"/>
    <dgm:cxn modelId="{B122D7C2-492F-45F0-9DF6-A6A7FBC2262C}" type="presParOf" srcId="{D16372C1-648D-42D5-8886-AE14DF25CA10}" destId="{6D8ED8FE-1F0B-4343-8BEB-D7063119F9A2}" srcOrd="30" destOrd="0" presId="urn:microsoft.com/office/officeart/2016/7/layout/RepeatingBendingProcessNew"/>
    <dgm:cxn modelId="{4350B5B9-88A1-48F5-A798-2F6C87F880C6}" type="presParOf" srcId="{D16372C1-648D-42D5-8886-AE14DF25CA10}" destId="{A56CC280-D308-4669-8AF6-E9DE92BE3C40}" srcOrd="31" destOrd="0" presId="urn:microsoft.com/office/officeart/2016/7/layout/RepeatingBendingProcessNew"/>
    <dgm:cxn modelId="{35652977-A3F6-49CE-BCC2-5E8369BA3542}" type="presParOf" srcId="{A56CC280-D308-4669-8AF6-E9DE92BE3C40}" destId="{69CB7B98-12AE-40CC-A718-A92BF89737D9}" srcOrd="0" destOrd="0" presId="urn:microsoft.com/office/officeart/2016/7/layout/RepeatingBendingProcessNew"/>
    <dgm:cxn modelId="{4D49B65E-908C-49F7-A1B2-73828CA6F336}" type="presParOf" srcId="{D16372C1-648D-42D5-8886-AE14DF25CA10}" destId="{E734D879-B78E-4528-AF83-805F097F7F9A}" srcOrd="32" destOrd="0" presId="urn:microsoft.com/office/officeart/2016/7/layout/RepeatingBendingProcessNew"/>
    <dgm:cxn modelId="{2ED2F08E-D052-4402-8A75-5BE974254828}" type="presParOf" srcId="{D16372C1-648D-42D5-8886-AE14DF25CA10}" destId="{6104FA8E-B117-49EE-AEC4-2645F70FA207}" srcOrd="33" destOrd="0" presId="urn:microsoft.com/office/officeart/2016/7/layout/RepeatingBendingProcessNew"/>
    <dgm:cxn modelId="{49303DBF-AF09-444B-B2D7-63A24628EBC2}" type="presParOf" srcId="{6104FA8E-B117-49EE-AEC4-2645F70FA207}" destId="{4919BCCA-F7C7-49C0-834A-CFC6EE0B6027}" srcOrd="0" destOrd="0" presId="urn:microsoft.com/office/officeart/2016/7/layout/RepeatingBendingProcessNew"/>
    <dgm:cxn modelId="{12DB44E6-1A3B-4A2A-BE91-2BB136F22639}" type="presParOf" srcId="{D16372C1-648D-42D5-8886-AE14DF25CA10}" destId="{F886930E-28D6-4045-BEAC-048A790D2F91}" srcOrd="34" destOrd="0" presId="urn:microsoft.com/office/officeart/2016/7/layout/RepeatingBendingProcessNew"/>
    <dgm:cxn modelId="{EB1003D1-9876-4A50-BAC7-EE2256465F45}" type="presParOf" srcId="{D16372C1-648D-42D5-8886-AE14DF25CA10}" destId="{9983902F-CAAC-4DED-BA1D-5D1AB0E2C0EE}" srcOrd="35" destOrd="0" presId="urn:microsoft.com/office/officeart/2016/7/layout/RepeatingBendingProcessNew"/>
    <dgm:cxn modelId="{455D0B1E-EF3D-4165-831A-50E2A5889A0B}" type="presParOf" srcId="{9983902F-CAAC-4DED-BA1D-5D1AB0E2C0EE}" destId="{92D3464E-F154-4625-B983-7D0EC81F076F}" srcOrd="0" destOrd="0" presId="urn:microsoft.com/office/officeart/2016/7/layout/RepeatingBendingProcessNew"/>
    <dgm:cxn modelId="{B2472CEA-9A4A-4048-98A7-C00C56BC500E}" type="presParOf" srcId="{D16372C1-648D-42D5-8886-AE14DF25CA10}" destId="{2F5DA9C0-95E1-4BB1-A141-495F8EC4F8EF}" srcOrd="36" destOrd="0" presId="urn:microsoft.com/office/officeart/2016/7/layout/RepeatingBendingProcessNew"/>
    <dgm:cxn modelId="{067DC775-29F3-47E1-A9FD-1A993950114A}" type="presParOf" srcId="{D16372C1-648D-42D5-8886-AE14DF25CA10}" destId="{F6353BAB-D092-4EBF-90C3-93E65335F80D}" srcOrd="37" destOrd="0" presId="urn:microsoft.com/office/officeart/2016/7/layout/RepeatingBendingProcessNew"/>
    <dgm:cxn modelId="{577CBA22-1D5B-4F08-8472-BA151D3C0140}" type="presParOf" srcId="{F6353BAB-D092-4EBF-90C3-93E65335F80D}" destId="{66AEF77B-5B27-4883-9969-859D5FCE2E99}" srcOrd="0" destOrd="0" presId="urn:microsoft.com/office/officeart/2016/7/layout/RepeatingBendingProcessNew"/>
    <dgm:cxn modelId="{BCE2A54F-C513-4F88-992B-48C74E256460}" type="presParOf" srcId="{D16372C1-648D-42D5-8886-AE14DF25CA10}" destId="{AF04CB97-440C-4971-9571-BACB00BA4404}" srcOrd="3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6AA015-703B-4976-B6B4-2C83E97017E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FAFBCFD-CC13-464A-8F56-C23626568012}">
      <dgm:prSet custT="1"/>
      <dgm:spPr/>
      <dgm:t>
        <a:bodyPr/>
        <a:lstStyle/>
        <a:p>
          <a:r>
            <a:rPr lang="en-US" sz="1200" dirty="0"/>
            <a:t>Reduce patient wait times for appointments and services.</a:t>
          </a:r>
        </a:p>
      </dgm:t>
    </dgm:pt>
    <dgm:pt modelId="{3FA86970-23CF-4ACB-8B88-635BB13026E0}" type="parTrans" cxnId="{4FB47C67-AEE0-49CB-991A-E23332ED82BC}">
      <dgm:prSet/>
      <dgm:spPr/>
      <dgm:t>
        <a:bodyPr/>
        <a:lstStyle/>
        <a:p>
          <a:endParaRPr lang="en-US"/>
        </a:p>
      </dgm:t>
    </dgm:pt>
    <dgm:pt modelId="{4D45072D-74FA-4193-84D2-8FF677B399D3}" type="sibTrans" cxnId="{4FB47C67-AEE0-49CB-991A-E23332ED82BC}">
      <dgm:prSet/>
      <dgm:spPr/>
      <dgm:t>
        <a:bodyPr/>
        <a:lstStyle/>
        <a:p>
          <a:endParaRPr lang="en-US"/>
        </a:p>
      </dgm:t>
    </dgm:pt>
    <dgm:pt modelId="{96D6A826-3170-468A-84B3-C69562F33085}">
      <dgm:prSet custT="1"/>
      <dgm:spPr/>
      <dgm:t>
        <a:bodyPr/>
        <a:lstStyle/>
        <a:p>
          <a:r>
            <a:rPr lang="en-US" sz="1200" dirty="0"/>
            <a:t>Increase efficiency and accuracy of appointment scheduling.</a:t>
          </a:r>
        </a:p>
      </dgm:t>
    </dgm:pt>
    <dgm:pt modelId="{89D5FD3B-23BF-476B-82ED-4F6C88F5EE2D}" type="parTrans" cxnId="{0074C273-8F88-4967-AD15-32B245E36D19}">
      <dgm:prSet/>
      <dgm:spPr/>
      <dgm:t>
        <a:bodyPr/>
        <a:lstStyle/>
        <a:p>
          <a:endParaRPr lang="en-US"/>
        </a:p>
      </dgm:t>
    </dgm:pt>
    <dgm:pt modelId="{8AAC6B9E-59E2-498B-B81D-284DF73D911C}" type="sibTrans" cxnId="{0074C273-8F88-4967-AD15-32B245E36D19}">
      <dgm:prSet/>
      <dgm:spPr/>
      <dgm:t>
        <a:bodyPr/>
        <a:lstStyle/>
        <a:p>
          <a:endParaRPr lang="en-US"/>
        </a:p>
      </dgm:t>
    </dgm:pt>
    <dgm:pt modelId="{2A6E172B-163F-451B-8D67-8D5C43C2FF2B}">
      <dgm:prSet custT="1"/>
      <dgm:spPr/>
      <dgm:t>
        <a:bodyPr/>
        <a:lstStyle/>
        <a:p>
          <a:r>
            <a:rPr lang="en-US" sz="1200" dirty="0"/>
            <a:t>Enhance real-time communication between hospital departments and with patients.</a:t>
          </a:r>
        </a:p>
      </dgm:t>
    </dgm:pt>
    <dgm:pt modelId="{AFBB0DD1-9780-4E36-9AD4-AD401437E3DB}" type="parTrans" cxnId="{3F5394F8-5595-434B-91F7-10E32681C9F8}">
      <dgm:prSet/>
      <dgm:spPr/>
      <dgm:t>
        <a:bodyPr/>
        <a:lstStyle/>
        <a:p>
          <a:endParaRPr lang="en-US"/>
        </a:p>
      </dgm:t>
    </dgm:pt>
    <dgm:pt modelId="{D2C0C112-DEB5-430B-9666-DAFCD7BEB58B}" type="sibTrans" cxnId="{3F5394F8-5595-434B-91F7-10E32681C9F8}">
      <dgm:prSet/>
      <dgm:spPr/>
      <dgm:t>
        <a:bodyPr/>
        <a:lstStyle/>
        <a:p>
          <a:endParaRPr lang="en-US"/>
        </a:p>
      </dgm:t>
    </dgm:pt>
    <dgm:pt modelId="{064D493A-C248-4DA7-AF50-2BBE743E2A11}">
      <dgm:prSet custT="1"/>
      <dgm:spPr/>
      <dgm:t>
        <a:bodyPr/>
        <a:lstStyle/>
        <a:p>
          <a:r>
            <a:rPr lang="en-US" sz="1200" dirty="0"/>
            <a:t>Improve visibility and allocation of medical staff and equipment resources.</a:t>
          </a:r>
        </a:p>
      </dgm:t>
    </dgm:pt>
    <dgm:pt modelId="{97FB0556-300C-4787-828C-1D3B7D7619E9}" type="parTrans" cxnId="{56DA2F85-C577-4E2F-864D-32AE89281B8B}">
      <dgm:prSet/>
      <dgm:spPr/>
      <dgm:t>
        <a:bodyPr/>
        <a:lstStyle/>
        <a:p>
          <a:endParaRPr lang="en-US"/>
        </a:p>
      </dgm:t>
    </dgm:pt>
    <dgm:pt modelId="{6BC975A7-C923-49D5-919A-81D24F356FFE}" type="sibTrans" cxnId="{56DA2F85-C577-4E2F-864D-32AE89281B8B}">
      <dgm:prSet/>
      <dgm:spPr/>
      <dgm:t>
        <a:bodyPr/>
        <a:lstStyle/>
        <a:p>
          <a:endParaRPr lang="en-US"/>
        </a:p>
      </dgm:t>
    </dgm:pt>
    <dgm:pt modelId="{2B0E647B-F7BB-4EC7-952C-FC58BDA26CB1}">
      <dgm:prSet custT="1"/>
      <dgm:spPr/>
      <dgm:t>
        <a:bodyPr/>
        <a:lstStyle/>
        <a:p>
          <a:r>
            <a:rPr lang="en-US" sz="1200" dirty="0"/>
            <a:t>Streamline patient check-in processes to minimize administrative bottlenecks.</a:t>
          </a:r>
        </a:p>
      </dgm:t>
    </dgm:pt>
    <dgm:pt modelId="{B86C0060-7833-4FF8-8C29-953EABE56D40}" type="parTrans" cxnId="{1C305FDB-2961-472C-A1F6-BA4B7C8FF646}">
      <dgm:prSet/>
      <dgm:spPr/>
      <dgm:t>
        <a:bodyPr/>
        <a:lstStyle/>
        <a:p>
          <a:endParaRPr lang="en-US"/>
        </a:p>
      </dgm:t>
    </dgm:pt>
    <dgm:pt modelId="{DC4D7640-8F17-4A98-BF36-346F2F6DADE8}" type="sibTrans" cxnId="{1C305FDB-2961-472C-A1F6-BA4B7C8FF646}">
      <dgm:prSet/>
      <dgm:spPr/>
      <dgm:t>
        <a:bodyPr/>
        <a:lstStyle/>
        <a:p>
          <a:endParaRPr lang="en-US"/>
        </a:p>
      </dgm:t>
    </dgm:pt>
    <dgm:pt modelId="{0C6A02D6-1046-485B-993B-634268346B6A}">
      <dgm:prSet custT="1"/>
      <dgm:spPr/>
      <dgm:t>
        <a:bodyPr/>
        <a:lstStyle/>
        <a:p>
          <a:r>
            <a:rPr lang="en-US" sz="1200" dirty="0"/>
            <a:t>Boost patient satisfaction through timely notifications and post-visit follow-ups</a:t>
          </a:r>
          <a:r>
            <a:rPr lang="en-US" sz="1100" dirty="0"/>
            <a:t>.</a:t>
          </a:r>
        </a:p>
      </dgm:t>
    </dgm:pt>
    <dgm:pt modelId="{5B0EA44B-EC6C-417F-9A91-14AF311E7FE0}" type="parTrans" cxnId="{68763257-91E7-4762-B9F4-F5D490505BCF}">
      <dgm:prSet/>
      <dgm:spPr/>
      <dgm:t>
        <a:bodyPr/>
        <a:lstStyle/>
        <a:p>
          <a:endParaRPr lang="en-US"/>
        </a:p>
      </dgm:t>
    </dgm:pt>
    <dgm:pt modelId="{34A2A52E-EADC-4C4C-9B61-4B4E205D0AB0}" type="sibTrans" cxnId="{68763257-91E7-4762-B9F4-F5D490505BCF}">
      <dgm:prSet/>
      <dgm:spPr/>
      <dgm:t>
        <a:bodyPr/>
        <a:lstStyle/>
        <a:p>
          <a:endParaRPr lang="en-US"/>
        </a:p>
      </dgm:t>
    </dgm:pt>
    <dgm:pt modelId="{B4A9B916-F43A-4B92-9DE7-636076CB2B68}" type="pres">
      <dgm:prSet presAssocID="{9D6AA015-703B-4976-B6B4-2C83E97017EB}" presName="root" presStyleCnt="0">
        <dgm:presLayoutVars>
          <dgm:dir/>
          <dgm:resizeHandles val="exact"/>
        </dgm:presLayoutVars>
      </dgm:prSet>
      <dgm:spPr/>
    </dgm:pt>
    <dgm:pt modelId="{D2F1EE1A-31F3-4978-BD1E-4499AF424BDE}" type="pres">
      <dgm:prSet presAssocID="{9FAFBCFD-CC13-464A-8F56-C23626568012}" presName="compNode" presStyleCnt="0"/>
      <dgm:spPr/>
    </dgm:pt>
    <dgm:pt modelId="{16A60C96-8DF1-4C08-BAFF-E86FDBCDF07A}" type="pres">
      <dgm:prSet presAssocID="{9FAFBCFD-CC13-464A-8F56-C23626568012}" presName="iconRect" presStyleLbl="node1" presStyleIdx="0" presStyleCnt="6" custScaleX="202263" custScaleY="17876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22421CA7-92F4-4D54-9D44-C69FDAE83D7A}" type="pres">
      <dgm:prSet presAssocID="{9FAFBCFD-CC13-464A-8F56-C23626568012}" presName="spaceRect" presStyleCnt="0"/>
      <dgm:spPr/>
    </dgm:pt>
    <dgm:pt modelId="{439E0B30-94E6-4C3D-B4F6-489832086623}" type="pres">
      <dgm:prSet presAssocID="{9FAFBCFD-CC13-464A-8F56-C23626568012}" presName="textRect" presStyleLbl="revTx" presStyleIdx="0" presStyleCnt="6">
        <dgm:presLayoutVars>
          <dgm:chMax val="1"/>
          <dgm:chPref val="1"/>
        </dgm:presLayoutVars>
      </dgm:prSet>
      <dgm:spPr/>
    </dgm:pt>
    <dgm:pt modelId="{68642633-A1E6-4E38-8E4E-12F56BD8E8A0}" type="pres">
      <dgm:prSet presAssocID="{4D45072D-74FA-4193-84D2-8FF677B399D3}" presName="sibTrans" presStyleCnt="0"/>
      <dgm:spPr/>
    </dgm:pt>
    <dgm:pt modelId="{08D268FF-5A41-4FE8-B743-E65B03F0F9B4}" type="pres">
      <dgm:prSet presAssocID="{96D6A826-3170-468A-84B3-C69562F33085}" presName="compNode" presStyleCnt="0"/>
      <dgm:spPr/>
    </dgm:pt>
    <dgm:pt modelId="{6CC950FF-723F-49F2-A7AB-C9019A06F457}" type="pres">
      <dgm:prSet presAssocID="{96D6A826-3170-468A-84B3-C69562F33085}" presName="iconRect" presStyleLbl="node1" presStyleIdx="1" presStyleCnt="6" custScaleX="202263" custScaleY="17876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43DE9353-01E2-4DD3-8BA4-6B38114EE1F2}" type="pres">
      <dgm:prSet presAssocID="{96D6A826-3170-468A-84B3-C69562F33085}" presName="spaceRect" presStyleCnt="0"/>
      <dgm:spPr/>
    </dgm:pt>
    <dgm:pt modelId="{0454E720-7628-4419-A470-7F7A8D89ABCB}" type="pres">
      <dgm:prSet presAssocID="{96D6A826-3170-468A-84B3-C69562F33085}" presName="textRect" presStyleLbl="revTx" presStyleIdx="1" presStyleCnt="6">
        <dgm:presLayoutVars>
          <dgm:chMax val="1"/>
          <dgm:chPref val="1"/>
        </dgm:presLayoutVars>
      </dgm:prSet>
      <dgm:spPr/>
    </dgm:pt>
    <dgm:pt modelId="{00CC8578-F522-4218-94E1-2770E232F140}" type="pres">
      <dgm:prSet presAssocID="{8AAC6B9E-59E2-498B-B81D-284DF73D911C}" presName="sibTrans" presStyleCnt="0"/>
      <dgm:spPr/>
    </dgm:pt>
    <dgm:pt modelId="{903E9162-50F8-4E7B-AA6D-FC6262F769D7}" type="pres">
      <dgm:prSet presAssocID="{2A6E172B-163F-451B-8D67-8D5C43C2FF2B}" presName="compNode" presStyleCnt="0"/>
      <dgm:spPr/>
    </dgm:pt>
    <dgm:pt modelId="{9690229A-9936-4B89-8147-CBA3F21188D3}" type="pres">
      <dgm:prSet presAssocID="{2A6E172B-163F-451B-8D67-8D5C43C2FF2B}" presName="iconRect" presStyleLbl="node1" presStyleIdx="2" presStyleCnt="6" custScaleX="202263" custScaleY="17876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22F33499-934A-4B6F-A62C-9F2212906209}" type="pres">
      <dgm:prSet presAssocID="{2A6E172B-163F-451B-8D67-8D5C43C2FF2B}" presName="spaceRect" presStyleCnt="0"/>
      <dgm:spPr/>
    </dgm:pt>
    <dgm:pt modelId="{814DBFC1-E8C0-4184-ACA8-B37B6457D69D}" type="pres">
      <dgm:prSet presAssocID="{2A6E172B-163F-451B-8D67-8D5C43C2FF2B}" presName="textRect" presStyleLbl="revTx" presStyleIdx="2" presStyleCnt="6">
        <dgm:presLayoutVars>
          <dgm:chMax val="1"/>
          <dgm:chPref val="1"/>
        </dgm:presLayoutVars>
      </dgm:prSet>
      <dgm:spPr/>
    </dgm:pt>
    <dgm:pt modelId="{5679FDF1-C5F1-4A24-A38A-2341EC9F9500}" type="pres">
      <dgm:prSet presAssocID="{D2C0C112-DEB5-430B-9666-DAFCD7BEB58B}" presName="sibTrans" presStyleCnt="0"/>
      <dgm:spPr/>
    </dgm:pt>
    <dgm:pt modelId="{10A7BFA2-75BA-47CC-9551-6BEEA12D23FE}" type="pres">
      <dgm:prSet presAssocID="{064D493A-C248-4DA7-AF50-2BBE743E2A11}" presName="compNode" presStyleCnt="0"/>
      <dgm:spPr/>
    </dgm:pt>
    <dgm:pt modelId="{3282C4E3-3067-4CD3-A329-59537447C189}" type="pres">
      <dgm:prSet presAssocID="{064D493A-C248-4DA7-AF50-2BBE743E2A11}" presName="iconRect" presStyleLbl="node1" presStyleIdx="3" presStyleCnt="6" custScaleX="202263" custScaleY="178760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202026DC-48A2-45C0-9F04-5C3616D8C9D7}" type="pres">
      <dgm:prSet presAssocID="{064D493A-C248-4DA7-AF50-2BBE743E2A11}" presName="spaceRect" presStyleCnt="0"/>
      <dgm:spPr/>
    </dgm:pt>
    <dgm:pt modelId="{D87D00E3-8C12-448E-98B0-04E06F97C44C}" type="pres">
      <dgm:prSet presAssocID="{064D493A-C248-4DA7-AF50-2BBE743E2A11}" presName="textRect" presStyleLbl="revTx" presStyleIdx="3" presStyleCnt="6">
        <dgm:presLayoutVars>
          <dgm:chMax val="1"/>
          <dgm:chPref val="1"/>
        </dgm:presLayoutVars>
      </dgm:prSet>
      <dgm:spPr/>
    </dgm:pt>
    <dgm:pt modelId="{501869A5-8192-43DB-943B-D9EFFBF0F52C}" type="pres">
      <dgm:prSet presAssocID="{6BC975A7-C923-49D5-919A-81D24F356FFE}" presName="sibTrans" presStyleCnt="0"/>
      <dgm:spPr/>
    </dgm:pt>
    <dgm:pt modelId="{B7461968-BB5C-41D5-BEFF-6F4C6F345349}" type="pres">
      <dgm:prSet presAssocID="{2B0E647B-F7BB-4EC7-952C-FC58BDA26CB1}" presName="compNode" presStyleCnt="0"/>
      <dgm:spPr/>
    </dgm:pt>
    <dgm:pt modelId="{C5E6C2D1-DC44-4336-8DE3-48007D7B85E1}" type="pres">
      <dgm:prSet presAssocID="{2B0E647B-F7BB-4EC7-952C-FC58BDA26CB1}" presName="iconRect" presStyleLbl="node1" presStyleIdx="4" presStyleCnt="6" custScaleX="202263" custScaleY="178760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DBDB503-7D5D-4486-A4AA-4E6E4C78388E}" type="pres">
      <dgm:prSet presAssocID="{2B0E647B-F7BB-4EC7-952C-FC58BDA26CB1}" presName="spaceRect" presStyleCnt="0"/>
      <dgm:spPr/>
    </dgm:pt>
    <dgm:pt modelId="{050F1E27-9464-42BC-B841-96343889D808}" type="pres">
      <dgm:prSet presAssocID="{2B0E647B-F7BB-4EC7-952C-FC58BDA26CB1}" presName="textRect" presStyleLbl="revTx" presStyleIdx="4" presStyleCnt="6">
        <dgm:presLayoutVars>
          <dgm:chMax val="1"/>
          <dgm:chPref val="1"/>
        </dgm:presLayoutVars>
      </dgm:prSet>
      <dgm:spPr/>
    </dgm:pt>
    <dgm:pt modelId="{CAE3AB51-2884-4D4D-9940-46A5ADDD96CF}" type="pres">
      <dgm:prSet presAssocID="{DC4D7640-8F17-4A98-BF36-346F2F6DADE8}" presName="sibTrans" presStyleCnt="0"/>
      <dgm:spPr/>
    </dgm:pt>
    <dgm:pt modelId="{5CAF7383-840F-4E1A-A3A2-2B519AA75FC4}" type="pres">
      <dgm:prSet presAssocID="{0C6A02D6-1046-485B-993B-634268346B6A}" presName="compNode" presStyleCnt="0"/>
      <dgm:spPr/>
    </dgm:pt>
    <dgm:pt modelId="{BB960323-DD4E-40AA-BD51-6AFD444ADB53}" type="pres">
      <dgm:prSet presAssocID="{0C6A02D6-1046-485B-993B-634268346B6A}" presName="iconRect" presStyleLbl="node1" presStyleIdx="5" presStyleCnt="6" custScaleX="202263" custScaleY="178760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 with Pulse"/>
        </a:ext>
      </dgm:extLst>
    </dgm:pt>
    <dgm:pt modelId="{04430985-8970-4302-B274-97A653B3FD35}" type="pres">
      <dgm:prSet presAssocID="{0C6A02D6-1046-485B-993B-634268346B6A}" presName="spaceRect" presStyleCnt="0"/>
      <dgm:spPr/>
    </dgm:pt>
    <dgm:pt modelId="{B2085F08-3B2A-41FC-B81D-F5EECECC9D7D}" type="pres">
      <dgm:prSet presAssocID="{0C6A02D6-1046-485B-993B-634268346B6A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051A725C-E791-4C11-9646-9E6EDD75D99F}" type="presOf" srcId="{0C6A02D6-1046-485B-993B-634268346B6A}" destId="{B2085F08-3B2A-41FC-B81D-F5EECECC9D7D}" srcOrd="0" destOrd="0" presId="urn:microsoft.com/office/officeart/2018/2/layout/IconLabelList"/>
    <dgm:cxn modelId="{03B64E42-E0D7-4CFD-A573-F6731D7386FA}" type="presOf" srcId="{2A6E172B-163F-451B-8D67-8D5C43C2FF2B}" destId="{814DBFC1-E8C0-4184-ACA8-B37B6457D69D}" srcOrd="0" destOrd="0" presId="urn:microsoft.com/office/officeart/2018/2/layout/IconLabelList"/>
    <dgm:cxn modelId="{4FB47C67-AEE0-49CB-991A-E23332ED82BC}" srcId="{9D6AA015-703B-4976-B6B4-2C83E97017EB}" destId="{9FAFBCFD-CC13-464A-8F56-C23626568012}" srcOrd="0" destOrd="0" parTransId="{3FA86970-23CF-4ACB-8B88-635BB13026E0}" sibTransId="{4D45072D-74FA-4193-84D2-8FF677B399D3}"/>
    <dgm:cxn modelId="{AF907171-7185-44A8-B4B1-909BE396BECB}" type="presOf" srcId="{2B0E647B-F7BB-4EC7-952C-FC58BDA26CB1}" destId="{050F1E27-9464-42BC-B841-96343889D808}" srcOrd="0" destOrd="0" presId="urn:microsoft.com/office/officeart/2018/2/layout/IconLabelList"/>
    <dgm:cxn modelId="{0074C273-8F88-4967-AD15-32B245E36D19}" srcId="{9D6AA015-703B-4976-B6B4-2C83E97017EB}" destId="{96D6A826-3170-468A-84B3-C69562F33085}" srcOrd="1" destOrd="0" parTransId="{89D5FD3B-23BF-476B-82ED-4F6C88F5EE2D}" sibTransId="{8AAC6B9E-59E2-498B-B81D-284DF73D911C}"/>
    <dgm:cxn modelId="{68763257-91E7-4762-B9F4-F5D490505BCF}" srcId="{9D6AA015-703B-4976-B6B4-2C83E97017EB}" destId="{0C6A02D6-1046-485B-993B-634268346B6A}" srcOrd="5" destOrd="0" parTransId="{5B0EA44B-EC6C-417F-9A91-14AF311E7FE0}" sibTransId="{34A2A52E-EADC-4C4C-9B61-4B4E205D0AB0}"/>
    <dgm:cxn modelId="{9B413C7D-DBF2-4F8F-9D8F-21DBF2AA57A0}" type="presOf" srcId="{9FAFBCFD-CC13-464A-8F56-C23626568012}" destId="{439E0B30-94E6-4C3D-B4F6-489832086623}" srcOrd="0" destOrd="0" presId="urn:microsoft.com/office/officeart/2018/2/layout/IconLabelList"/>
    <dgm:cxn modelId="{56DA2F85-C577-4E2F-864D-32AE89281B8B}" srcId="{9D6AA015-703B-4976-B6B4-2C83E97017EB}" destId="{064D493A-C248-4DA7-AF50-2BBE743E2A11}" srcOrd="3" destOrd="0" parTransId="{97FB0556-300C-4787-828C-1D3B7D7619E9}" sibTransId="{6BC975A7-C923-49D5-919A-81D24F356FFE}"/>
    <dgm:cxn modelId="{53F7E389-17B2-4611-8BC7-0BA84911CE44}" type="presOf" srcId="{96D6A826-3170-468A-84B3-C69562F33085}" destId="{0454E720-7628-4419-A470-7F7A8D89ABCB}" srcOrd="0" destOrd="0" presId="urn:microsoft.com/office/officeart/2018/2/layout/IconLabelList"/>
    <dgm:cxn modelId="{47DC669F-D5A5-4737-9A41-23435BD6D1E0}" type="presOf" srcId="{9D6AA015-703B-4976-B6B4-2C83E97017EB}" destId="{B4A9B916-F43A-4B92-9DE7-636076CB2B68}" srcOrd="0" destOrd="0" presId="urn:microsoft.com/office/officeart/2018/2/layout/IconLabelList"/>
    <dgm:cxn modelId="{47B9F6A3-FB68-4EA4-9A5E-638C5EE8F915}" type="presOf" srcId="{064D493A-C248-4DA7-AF50-2BBE743E2A11}" destId="{D87D00E3-8C12-448E-98B0-04E06F97C44C}" srcOrd="0" destOrd="0" presId="urn:microsoft.com/office/officeart/2018/2/layout/IconLabelList"/>
    <dgm:cxn modelId="{1C305FDB-2961-472C-A1F6-BA4B7C8FF646}" srcId="{9D6AA015-703B-4976-B6B4-2C83E97017EB}" destId="{2B0E647B-F7BB-4EC7-952C-FC58BDA26CB1}" srcOrd="4" destOrd="0" parTransId="{B86C0060-7833-4FF8-8C29-953EABE56D40}" sibTransId="{DC4D7640-8F17-4A98-BF36-346F2F6DADE8}"/>
    <dgm:cxn modelId="{3F5394F8-5595-434B-91F7-10E32681C9F8}" srcId="{9D6AA015-703B-4976-B6B4-2C83E97017EB}" destId="{2A6E172B-163F-451B-8D67-8D5C43C2FF2B}" srcOrd="2" destOrd="0" parTransId="{AFBB0DD1-9780-4E36-9AD4-AD401437E3DB}" sibTransId="{D2C0C112-DEB5-430B-9666-DAFCD7BEB58B}"/>
    <dgm:cxn modelId="{F4820822-57B2-42BD-8BD8-4311427BC9B1}" type="presParOf" srcId="{B4A9B916-F43A-4B92-9DE7-636076CB2B68}" destId="{D2F1EE1A-31F3-4978-BD1E-4499AF424BDE}" srcOrd="0" destOrd="0" presId="urn:microsoft.com/office/officeart/2018/2/layout/IconLabelList"/>
    <dgm:cxn modelId="{64BBC634-6E94-4720-8CA4-95DC561A2E16}" type="presParOf" srcId="{D2F1EE1A-31F3-4978-BD1E-4499AF424BDE}" destId="{16A60C96-8DF1-4C08-BAFF-E86FDBCDF07A}" srcOrd="0" destOrd="0" presId="urn:microsoft.com/office/officeart/2018/2/layout/IconLabelList"/>
    <dgm:cxn modelId="{10B14962-6974-4175-8A44-1806C5D0CC5A}" type="presParOf" srcId="{D2F1EE1A-31F3-4978-BD1E-4499AF424BDE}" destId="{22421CA7-92F4-4D54-9D44-C69FDAE83D7A}" srcOrd="1" destOrd="0" presId="urn:microsoft.com/office/officeart/2018/2/layout/IconLabelList"/>
    <dgm:cxn modelId="{4206428E-A736-4250-85F4-91BBE9933355}" type="presParOf" srcId="{D2F1EE1A-31F3-4978-BD1E-4499AF424BDE}" destId="{439E0B30-94E6-4C3D-B4F6-489832086623}" srcOrd="2" destOrd="0" presId="urn:microsoft.com/office/officeart/2018/2/layout/IconLabelList"/>
    <dgm:cxn modelId="{996DA39E-36B3-49A4-8DD5-C848ECB9E844}" type="presParOf" srcId="{B4A9B916-F43A-4B92-9DE7-636076CB2B68}" destId="{68642633-A1E6-4E38-8E4E-12F56BD8E8A0}" srcOrd="1" destOrd="0" presId="urn:microsoft.com/office/officeart/2018/2/layout/IconLabelList"/>
    <dgm:cxn modelId="{4C2FC9EE-1D51-4E0F-87F5-D6F7A00B59B3}" type="presParOf" srcId="{B4A9B916-F43A-4B92-9DE7-636076CB2B68}" destId="{08D268FF-5A41-4FE8-B743-E65B03F0F9B4}" srcOrd="2" destOrd="0" presId="urn:microsoft.com/office/officeart/2018/2/layout/IconLabelList"/>
    <dgm:cxn modelId="{C2030111-41F8-4CBE-98E8-FA8699ED61DB}" type="presParOf" srcId="{08D268FF-5A41-4FE8-B743-E65B03F0F9B4}" destId="{6CC950FF-723F-49F2-A7AB-C9019A06F457}" srcOrd="0" destOrd="0" presId="urn:microsoft.com/office/officeart/2018/2/layout/IconLabelList"/>
    <dgm:cxn modelId="{F9950572-3EE4-49E7-8FFD-A161036D0921}" type="presParOf" srcId="{08D268FF-5A41-4FE8-B743-E65B03F0F9B4}" destId="{43DE9353-01E2-4DD3-8BA4-6B38114EE1F2}" srcOrd="1" destOrd="0" presId="urn:microsoft.com/office/officeart/2018/2/layout/IconLabelList"/>
    <dgm:cxn modelId="{CEB376B6-7D24-42DA-BC87-11EAEAD07BAE}" type="presParOf" srcId="{08D268FF-5A41-4FE8-B743-E65B03F0F9B4}" destId="{0454E720-7628-4419-A470-7F7A8D89ABCB}" srcOrd="2" destOrd="0" presId="urn:microsoft.com/office/officeart/2018/2/layout/IconLabelList"/>
    <dgm:cxn modelId="{82A93BF1-B804-47A3-80BB-43F744C85BA9}" type="presParOf" srcId="{B4A9B916-F43A-4B92-9DE7-636076CB2B68}" destId="{00CC8578-F522-4218-94E1-2770E232F140}" srcOrd="3" destOrd="0" presId="urn:microsoft.com/office/officeart/2018/2/layout/IconLabelList"/>
    <dgm:cxn modelId="{A93D1E6F-8CE5-417A-961D-C919B45C0B06}" type="presParOf" srcId="{B4A9B916-F43A-4B92-9DE7-636076CB2B68}" destId="{903E9162-50F8-4E7B-AA6D-FC6262F769D7}" srcOrd="4" destOrd="0" presId="urn:microsoft.com/office/officeart/2018/2/layout/IconLabelList"/>
    <dgm:cxn modelId="{A2D9D681-994E-4B12-A82B-BBC5A65310E1}" type="presParOf" srcId="{903E9162-50F8-4E7B-AA6D-FC6262F769D7}" destId="{9690229A-9936-4B89-8147-CBA3F21188D3}" srcOrd="0" destOrd="0" presId="urn:microsoft.com/office/officeart/2018/2/layout/IconLabelList"/>
    <dgm:cxn modelId="{03D2120D-D971-4130-8ED6-C4310ED03E1D}" type="presParOf" srcId="{903E9162-50F8-4E7B-AA6D-FC6262F769D7}" destId="{22F33499-934A-4B6F-A62C-9F2212906209}" srcOrd="1" destOrd="0" presId="urn:microsoft.com/office/officeart/2018/2/layout/IconLabelList"/>
    <dgm:cxn modelId="{DE357713-F1D2-4FBB-91FF-285650790E2B}" type="presParOf" srcId="{903E9162-50F8-4E7B-AA6D-FC6262F769D7}" destId="{814DBFC1-E8C0-4184-ACA8-B37B6457D69D}" srcOrd="2" destOrd="0" presId="urn:microsoft.com/office/officeart/2018/2/layout/IconLabelList"/>
    <dgm:cxn modelId="{E9E05B89-0DEB-467A-8B2B-B2F087230C74}" type="presParOf" srcId="{B4A9B916-F43A-4B92-9DE7-636076CB2B68}" destId="{5679FDF1-C5F1-4A24-A38A-2341EC9F9500}" srcOrd="5" destOrd="0" presId="urn:microsoft.com/office/officeart/2018/2/layout/IconLabelList"/>
    <dgm:cxn modelId="{1CF01A66-908A-44A4-B510-0E754FF48741}" type="presParOf" srcId="{B4A9B916-F43A-4B92-9DE7-636076CB2B68}" destId="{10A7BFA2-75BA-47CC-9551-6BEEA12D23FE}" srcOrd="6" destOrd="0" presId="urn:microsoft.com/office/officeart/2018/2/layout/IconLabelList"/>
    <dgm:cxn modelId="{4348B005-B0FD-4A48-A6C6-90B58E0ED067}" type="presParOf" srcId="{10A7BFA2-75BA-47CC-9551-6BEEA12D23FE}" destId="{3282C4E3-3067-4CD3-A329-59537447C189}" srcOrd="0" destOrd="0" presId="urn:microsoft.com/office/officeart/2018/2/layout/IconLabelList"/>
    <dgm:cxn modelId="{DB19CD45-EF63-40A8-8902-B3D5CFE446E2}" type="presParOf" srcId="{10A7BFA2-75BA-47CC-9551-6BEEA12D23FE}" destId="{202026DC-48A2-45C0-9F04-5C3616D8C9D7}" srcOrd="1" destOrd="0" presId="urn:microsoft.com/office/officeart/2018/2/layout/IconLabelList"/>
    <dgm:cxn modelId="{B469B16C-D337-447B-AAE6-9F78E2F79FE8}" type="presParOf" srcId="{10A7BFA2-75BA-47CC-9551-6BEEA12D23FE}" destId="{D87D00E3-8C12-448E-98B0-04E06F97C44C}" srcOrd="2" destOrd="0" presId="urn:microsoft.com/office/officeart/2018/2/layout/IconLabelList"/>
    <dgm:cxn modelId="{45A71DD0-0948-42E6-8AB8-098572806C5A}" type="presParOf" srcId="{B4A9B916-F43A-4B92-9DE7-636076CB2B68}" destId="{501869A5-8192-43DB-943B-D9EFFBF0F52C}" srcOrd="7" destOrd="0" presId="urn:microsoft.com/office/officeart/2018/2/layout/IconLabelList"/>
    <dgm:cxn modelId="{8FC23C0B-9F5F-4BCE-A266-33618274213E}" type="presParOf" srcId="{B4A9B916-F43A-4B92-9DE7-636076CB2B68}" destId="{B7461968-BB5C-41D5-BEFF-6F4C6F345349}" srcOrd="8" destOrd="0" presId="urn:microsoft.com/office/officeart/2018/2/layout/IconLabelList"/>
    <dgm:cxn modelId="{47AD8E81-1904-4CFD-9291-A16B9FA8F1A8}" type="presParOf" srcId="{B7461968-BB5C-41D5-BEFF-6F4C6F345349}" destId="{C5E6C2D1-DC44-4336-8DE3-48007D7B85E1}" srcOrd="0" destOrd="0" presId="urn:microsoft.com/office/officeart/2018/2/layout/IconLabelList"/>
    <dgm:cxn modelId="{28FB688C-2C94-4C5A-947D-2012431BEEFC}" type="presParOf" srcId="{B7461968-BB5C-41D5-BEFF-6F4C6F345349}" destId="{0DBDB503-7D5D-4486-A4AA-4E6E4C78388E}" srcOrd="1" destOrd="0" presId="urn:microsoft.com/office/officeart/2018/2/layout/IconLabelList"/>
    <dgm:cxn modelId="{703E480D-D34C-4B12-8CC8-3BB7109C164B}" type="presParOf" srcId="{B7461968-BB5C-41D5-BEFF-6F4C6F345349}" destId="{050F1E27-9464-42BC-B841-96343889D808}" srcOrd="2" destOrd="0" presId="urn:microsoft.com/office/officeart/2018/2/layout/IconLabelList"/>
    <dgm:cxn modelId="{185BCB5E-C307-4210-8808-A231B8C54153}" type="presParOf" srcId="{B4A9B916-F43A-4B92-9DE7-636076CB2B68}" destId="{CAE3AB51-2884-4D4D-9940-46A5ADDD96CF}" srcOrd="9" destOrd="0" presId="urn:microsoft.com/office/officeart/2018/2/layout/IconLabelList"/>
    <dgm:cxn modelId="{9F394C69-4D8F-49AC-8DEC-37B3683316C1}" type="presParOf" srcId="{B4A9B916-F43A-4B92-9DE7-636076CB2B68}" destId="{5CAF7383-840F-4E1A-A3A2-2B519AA75FC4}" srcOrd="10" destOrd="0" presId="urn:microsoft.com/office/officeart/2018/2/layout/IconLabelList"/>
    <dgm:cxn modelId="{CAA8F137-2102-465A-AADF-F5A1D9D6899D}" type="presParOf" srcId="{5CAF7383-840F-4E1A-A3A2-2B519AA75FC4}" destId="{BB960323-DD4E-40AA-BD51-6AFD444ADB53}" srcOrd="0" destOrd="0" presId="urn:microsoft.com/office/officeart/2018/2/layout/IconLabelList"/>
    <dgm:cxn modelId="{832DB6CA-886F-4576-B0DC-84D9D0670B76}" type="presParOf" srcId="{5CAF7383-840F-4E1A-A3A2-2B519AA75FC4}" destId="{04430985-8970-4302-B274-97A653B3FD35}" srcOrd="1" destOrd="0" presId="urn:microsoft.com/office/officeart/2018/2/layout/IconLabelList"/>
    <dgm:cxn modelId="{78E1E32C-D410-416F-B2E0-A9F829FCF226}" type="presParOf" srcId="{5CAF7383-840F-4E1A-A3A2-2B519AA75FC4}" destId="{B2085F08-3B2A-41FC-B81D-F5EECECC9D7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558E16-F468-4EC7-8A67-49DC5570AA1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482D6113-0BC1-4AA0-9764-9F8ECFCC9DD9}">
      <dgm:prSet/>
      <dgm:spPr/>
      <dgm:t>
        <a:bodyPr/>
        <a:lstStyle/>
        <a:p>
          <a:r>
            <a:rPr lang="en-US" b="1"/>
            <a:t>Patients: </a:t>
          </a:r>
          <a:r>
            <a:rPr lang="en-US"/>
            <a:t>Service recipients - need timely notifications &amp; reduced wait times</a:t>
          </a:r>
        </a:p>
      </dgm:t>
    </dgm:pt>
    <dgm:pt modelId="{EB7995A3-5AD3-4E83-804F-F578204FB0CD}" type="parTrans" cxnId="{AA7F7B7F-943C-42C8-AC53-2F4FA605B7AF}">
      <dgm:prSet/>
      <dgm:spPr/>
      <dgm:t>
        <a:bodyPr/>
        <a:lstStyle/>
        <a:p>
          <a:endParaRPr lang="en-US"/>
        </a:p>
      </dgm:t>
    </dgm:pt>
    <dgm:pt modelId="{0FD22D80-D51C-4E73-BBBB-91E3AAFD7A19}" type="sibTrans" cxnId="{AA7F7B7F-943C-42C8-AC53-2F4FA605B7AF}">
      <dgm:prSet/>
      <dgm:spPr/>
      <dgm:t>
        <a:bodyPr/>
        <a:lstStyle/>
        <a:p>
          <a:endParaRPr lang="en-US"/>
        </a:p>
      </dgm:t>
    </dgm:pt>
    <dgm:pt modelId="{722D6C80-995F-48F7-A978-001F0C1A83AA}">
      <dgm:prSet/>
      <dgm:spPr/>
      <dgm:t>
        <a:bodyPr/>
        <a:lstStyle/>
        <a:p>
          <a:r>
            <a:rPr lang="en-US" b="1"/>
            <a:t>Doctors &amp; Nurses: </a:t>
          </a:r>
          <a:r>
            <a:rPr lang="en-US"/>
            <a:t>Require real-time schedule visibility and resource updates</a:t>
          </a:r>
        </a:p>
      </dgm:t>
    </dgm:pt>
    <dgm:pt modelId="{EBD0B3D7-BC0B-4291-9B25-A28A30392DD9}" type="parTrans" cxnId="{7CAA061A-AF05-4958-9EF1-F5624002118E}">
      <dgm:prSet/>
      <dgm:spPr/>
      <dgm:t>
        <a:bodyPr/>
        <a:lstStyle/>
        <a:p>
          <a:endParaRPr lang="en-US"/>
        </a:p>
      </dgm:t>
    </dgm:pt>
    <dgm:pt modelId="{BA50B1E6-3E5A-473E-BD47-65910069FD53}" type="sibTrans" cxnId="{7CAA061A-AF05-4958-9EF1-F5624002118E}">
      <dgm:prSet/>
      <dgm:spPr/>
      <dgm:t>
        <a:bodyPr/>
        <a:lstStyle/>
        <a:p>
          <a:endParaRPr lang="en-US"/>
        </a:p>
      </dgm:t>
    </dgm:pt>
    <dgm:pt modelId="{06E0A201-F399-4F8C-AA1D-BDB17B9B257C}">
      <dgm:prSet/>
      <dgm:spPr/>
      <dgm:t>
        <a:bodyPr/>
        <a:lstStyle/>
        <a:p>
          <a:r>
            <a:rPr lang="en-US" b="1"/>
            <a:t>Administrative Staff: </a:t>
          </a:r>
          <a:r>
            <a:rPr lang="en-US"/>
            <a:t>Manage scheduling &amp; coordination</a:t>
          </a:r>
        </a:p>
      </dgm:t>
    </dgm:pt>
    <dgm:pt modelId="{4F3B4383-80C8-4AB9-B6D9-BDBBC377EA67}" type="parTrans" cxnId="{A469A30A-6237-4D7F-90EA-F4A81E358FF6}">
      <dgm:prSet/>
      <dgm:spPr/>
      <dgm:t>
        <a:bodyPr/>
        <a:lstStyle/>
        <a:p>
          <a:endParaRPr lang="en-US"/>
        </a:p>
      </dgm:t>
    </dgm:pt>
    <dgm:pt modelId="{1F2C0A2F-ACBF-4E75-B2E9-46E96F155B1A}" type="sibTrans" cxnId="{A469A30A-6237-4D7F-90EA-F4A81E358FF6}">
      <dgm:prSet/>
      <dgm:spPr/>
      <dgm:t>
        <a:bodyPr/>
        <a:lstStyle/>
        <a:p>
          <a:endParaRPr lang="en-US"/>
        </a:p>
      </dgm:t>
    </dgm:pt>
    <dgm:pt modelId="{29248FB9-9AF1-4D19-B2A6-248ED6F29F7E}">
      <dgm:prSet/>
      <dgm:spPr/>
      <dgm:t>
        <a:bodyPr/>
        <a:lstStyle/>
        <a:p>
          <a:r>
            <a:rPr lang="en-US" b="1"/>
            <a:t>IT Teams: </a:t>
          </a:r>
          <a:r>
            <a:rPr lang="en-US"/>
            <a:t>Implement and maintain HIS and security</a:t>
          </a:r>
        </a:p>
      </dgm:t>
    </dgm:pt>
    <dgm:pt modelId="{0574D6D5-699D-4BE0-84FB-559B9CCB9B09}" type="parTrans" cxnId="{15ECC339-0757-4C99-914F-624EC72AABF7}">
      <dgm:prSet/>
      <dgm:spPr/>
      <dgm:t>
        <a:bodyPr/>
        <a:lstStyle/>
        <a:p>
          <a:endParaRPr lang="en-US"/>
        </a:p>
      </dgm:t>
    </dgm:pt>
    <dgm:pt modelId="{5E297CA4-84EE-4CBD-8233-FD67C0A36652}" type="sibTrans" cxnId="{15ECC339-0757-4C99-914F-624EC72AABF7}">
      <dgm:prSet/>
      <dgm:spPr/>
      <dgm:t>
        <a:bodyPr/>
        <a:lstStyle/>
        <a:p>
          <a:endParaRPr lang="en-US"/>
        </a:p>
      </dgm:t>
    </dgm:pt>
    <dgm:pt modelId="{FD4A57D4-071A-46E2-B160-029A8D829137}">
      <dgm:prSet/>
      <dgm:spPr/>
      <dgm:t>
        <a:bodyPr/>
        <a:lstStyle/>
        <a:p>
          <a:r>
            <a:rPr lang="en-US" b="1"/>
            <a:t>Hospital Leadership: </a:t>
          </a:r>
          <a:r>
            <a:rPr lang="en-US"/>
            <a:t>Oversee budget and compliance</a:t>
          </a:r>
        </a:p>
      </dgm:t>
    </dgm:pt>
    <dgm:pt modelId="{B83D0D4C-38A4-4726-892F-742A5A5D89BF}" type="parTrans" cxnId="{033D74D7-09E1-40B2-9818-48E1D393C828}">
      <dgm:prSet/>
      <dgm:spPr/>
      <dgm:t>
        <a:bodyPr/>
        <a:lstStyle/>
        <a:p>
          <a:endParaRPr lang="en-US"/>
        </a:p>
      </dgm:t>
    </dgm:pt>
    <dgm:pt modelId="{23F18BBC-26DB-4482-81E6-9C1A8F1F6BDE}" type="sibTrans" cxnId="{033D74D7-09E1-40B2-9818-48E1D393C828}">
      <dgm:prSet/>
      <dgm:spPr/>
      <dgm:t>
        <a:bodyPr/>
        <a:lstStyle/>
        <a:p>
          <a:endParaRPr lang="en-US"/>
        </a:p>
      </dgm:t>
    </dgm:pt>
    <dgm:pt modelId="{0639A588-FFB1-403C-83FD-B165F5A74450}" type="pres">
      <dgm:prSet presAssocID="{85558E16-F468-4EC7-8A67-49DC5570AA1F}" presName="root" presStyleCnt="0">
        <dgm:presLayoutVars>
          <dgm:dir/>
          <dgm:resizeHandles val="exact"/>
        </dgm:presLayoutVars>
      </dgm:prSet>
      <dgm:spPr/>
    </dgm:pt>
    <dgm:pt modelId="{29455A10-3CE6-4F2C-B4C2-C981CBAAD1FE}" type="pres">
      <dgm:prSet presAssocID="{482D6113-0BC1-4AA0-9764-9F8ECFCC9DD9}" presName="compNode" presStyleCnt="0"/>
      <dgm:spPr/>
    </dgm:pt>
    <dgm:pt modelId="{91E0F8F4-3B85-4858-A357-B45660F0C26B}" type="pres">
      <dgm:prSet presAssocID="{482D6113-0BC1-4AA0-9764-9F8ECFCC9DD9}" presName="bgRect" presStyleLbl="bgShp" presStyleIdx="0" presStyleCnt="5"/>
      <dgm:spPr/>
    </dgm:pt>
    <dgm:pt modelId="{2580904E-74F5-4324-BF81-7D1FE35F3AF0}" type="pres">
      <dgm:prSet presAssocID="{482D6113-0BC1-4AA0-9764-9F8ECFCC9DD9}" presName="iconRect" presStyleLbl="node1" presStyleIdx="0" presStyleCnt="5" custLinFactNeighborY="433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72978FBB-D595-4248-9EBA-BB7898D3B278}" type="pres">
      <dgm:prSet presAssocID="{482D6113-0BC1-4AA0-9764-9F8ECFCC9DD9}" presName="spaceRect" presStyleCnt="0"/>
      <dgm:spPr/>
    </dgm:pt>
    <dgm:pt modelId="{FA14AF54-FC9F-4D44-8823-031875C28BDE}" type="pres">
      <dgm:prSet presAssocID="{482D6113-0BC1-4AA0-9764-9F8ECFCC9DD9}" presName="parTx" presStyleLbl="revTx" presStyleIdx="0" presStyleCnt="5">
        <dgm:presLayoutVars>
          <dgm:chMax val="0"/>
          <dgm:chPref val="0"/>
        </dgm:presLayoutVars>
      </dgm:prSet>
      <dgm:spPr/>
    </dgm:pt>
    <dgm:pt modelId="{8AFF00BC-1379-437B-A7ED-DA1B0FEAB6A3}" type="pres">
      <dgm:prSet presAssocID="{0FD22D80-D51C-4E73-BBBB-91E3AAFD7A19}" presName="sibTrans" presStyleCnt="0"/>
      <dgm:spPr/>
    </dgm:pt>
    <dgm:pt modelId="{848CA386-895A-404F-A7D8-E7957B79F295}" type="pres">
      <dgm:prSet presAssocID="{722D6C80-995F-48F7-A978-001F0C1A83AA}" presName="compNode" presStyleCnt="0"/>
      <dgm:spPr/>
    </dgm:pt>
    <dgm:pt modelId="{21808CD3-2ED8-4A92-8AB6-A5839557F01C}" type="pres">
      <dgm:prSet presAssocID="{722D6C80-995F-48F7-A978-001F0C1A83AA}" presName="bgRect" presStyleLbl="bgShp" presStyleIdx="1" presStyleCnt="5"/>
      <dgm:spPr/>
    </dgm:pt>
    <dgm:pt modelId="{1DE1785B-5F25-4755-A97C-82576E3ACA23}" type="pres">
      <dgm:prSet presAssocID="{722D6C80-995F-48F7-A978-001F0C1A83AA}" presName="iconRect" presStyleLbl="node1" presStyleIdx="1" presStyleCnt="5" custLinFactNeighborY="433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45C9BE6C-202E-4F27-9491-C88AD8E3CA4F}" type="pres">
      <dgm:prSet presAssocID="{722D6C80-995F-48F7-A978-001F0C1A83AA}" presName="spaceRect" presStyleCnt="0"/>
      <dgm:spPr/>
    </dgm:pt>
    <dgm:pt modelId="{8BA76395-72B3-45A3-BC1B-AF2416B185DB}" type="pres">
      <dgm:prSet presAssocID="{722D6C80-995F-48F7-A978-001F0C1A83AA}" presName="parTx" presStyleLbl="revTx" presStyleIdx="1" presStyleCnt="5">
        <dgm:presLayoutVars>
          <dgm:chMax val="0"/>
          <dgm:chPref val="0"/>
        </dgm:presLayoutVars>
      </dgm:prSet>
      <dgm:spPr/>
    </dgm:pt>
    <dgm:pt modelId="{509A2748-57F5-4204-8B50-502623131458}" type="pres">
      <dgm:prSet presAssocID="{BA50B1E6-3E5A-473E-BD47-65910069FD53}" presName="sibTrans" presStyleCnt="0"/>
      <dgm:spPr/>
    </dgm:pt>
    <dgm:pt modelId="{00406B10-8BA3-4AB2-9C87-1A97C8526014}" type="pres">
      <dgm:prSet presAssocID="{06E0A201-F399-4F8C-AA1D-BDB17B9B257C}" presName="compNode" presStyleCnt="0"/>
      <dgm:spPr/>
    </dgm:pt>
    <dgm:pt modelId="{A0DADC08-AFBA-4A11-A414-8FBFC8C0F935}" type="pres">
      <dgm:prSet presAssocID="{06E0A201-F399-4F8C-AA1D-BDB17B9B257C}" presName="bgRect" presStyleLbl="bgShp" presStyleIdx="2" presStyleCnt="5" custLinFactNeighborY="2383"/>
      <dgm:spPr/>
    </dgm:pt>
    <dgm:pt modelId="{3FC56949-4838-41BD-AD3B-E7694722185F}" type="pres">
      <dgm:prSet presAssocID="{06E0A201-F399-4F8C-AA1D-BDB17B9B257C}" presName="iconRect" presStyleLbl="node1" presStyleIdx="2" presStyleCnt="5" custLinFactNeighborY="433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5749F07F-0640-4981-9B15-91D49E7AD138}" type="pres">
      <dgm:prSet presAssocID="{06E0A201-F399-4F8C-AA1D-BDB17B9B257C}" presName="spaceRect" presStyleCnt="0"/>
      <dgm:spPr/>
    </dgm:pt>
    <dgm:pt modelId="{62869A31-319D-4BF1-92D3-C7BCCE7D8603}" type="pres">
      <dgm:prSet presAssocID="{06E0A201-F399-4F8C-AA1D-BDB17B9B257C}" presName="parTx" presStyleLbl="revTx" presStyleIdx="2" presStyleCnt="5">
        <dgm:presLayoutVars>
          <dgm:chMax val="0"/>
          <dgm:chPref val="0"/>
        </dgm:presLayoutVars>
      </dgm:prSet>
      <dgm:spPr/>
    </dgm:pt>
    <dgm:pt modelId="{55E46A04-5242-4B1B-BBAD-B76FC7946F59}" type="pres">
      <dgm:prSet presAssocID="{1F2C0A2F-ACBF-4E75-B2E9-46E96F155B1A}" presName="sibTrans" presStyleCnt="0"/>
      <dgm:spPr/>
    </dgm:pt>
    <dgm:pt modelId="{8138F797-85A7-4A3A-87A0-326D26D54F24}" type="pres">
      <dgm:prSet presAssocID="{29248FB9-9AF1-4D19-B2A6-248ED6F29F7E}" presName="compNode" presStyleCnt="0"/>
      <dgm:spPr/>
    </dgm:pt>
    <dgm:pt modelId="{E705956F-DC27-4DE8-B7A4-E7E68A43BFEF}" type="pres">
      <dgm:prSet presAssocID="{29248FB9-9AF1-4D19-B2A6-248ED6F29F7E}" presName="bgRect" presStyleLbl="bgShp" presStyleIdx="3" presStyleCnt="5"/>
      <dgm:spPr/>
    </dgm:pt>
    <dgm:pt modelId="{E05D8CC0-977E-4624-89E5-5D4E4F85B369}" type="pres">
      <dgm:prSet presAssocID="{29248FB9-9AF1-4D19-B2A6-248ED6F29F7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95E585CA-A1B8-4694-A932-7B753B001DAE}" type="pres">
      <dgm:prSet presAssocID="{29248FB9-9AF1-4D19-B2A6-248ED6F29F7E}" presName="spaceRect" presStyleCnt="0"/>
      <dgm:spPr/>
    </dgm:pt>
    <dgm:pt modelId="{3735AE25-6ADC-496B-9F04-A4ED5D0F7A9A}" type="pres">
      <dgm:prSet presAssocID="{29248FB9-9AF1-4D19-B2A6-248ED6F29F7E}" presName="parTx" presStyleLbl="revTx" presStyleIdx="3" presStyleCnt="5">
        <dgm:presLayoutVars>
          <dgm:chMax val="0"/>
          <dgm:chPref val="0"/>
        </dgm:presLayoutVars>
      </dgm:prSet>
      <dgm:spPr/>
    </dgm:pt>
    <dgm:pt modelId="{C7D45FE4-C871-4149-AB67-BD88D9F34EC7}" type="pres">
      <dgm:prSet presAssocID="{5E297CA4-84EE-4CBD-8233-FD67C0A36652}" presName="sibTrans" presStyleCnt="0"/>
      <dgm:spPr/>
    </dgm:pt>
    <dgm:pt modelId="{8BCA381B-1674-4A5E-9D25-F7E1C7515607}" type="pres">
      <dgm:prSet presAssocID="{FD4A57D4-071A-46E2-B160-029A8D829137}" presName="compNode" presStyleCnt="0"/>
      <dgm:spPr/>
    </dgm:pt>
    <dgm:pt modelId="{EDAB7F8A-A2A6-43CE-B851-5A9ED3C70856}" type="pres">
      <dgm:prSet presAssocID="{FD4A57D4-071A-46E2-B160-029A8D829137}" presName="bgRect" presStyleLbl="bgShp" presStyleIdx="4" presStyleCnt="5"/>
      <dgm:spPr/>
    </dgm:pt>
    <dgm:pt modelId="{9EE7E21F-8698-44E1-B93F-1BD196D1727D}" type="pres">
      <dgm:prSet presAssocID="{FD4A57D4-071A-46E2-B160-029A8D82913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spital"/>
        </a:ext>
      </dgm:extLst>
    </dgm:pt>
    <dgm:pt modelId="{0AE89829-DBB2-4141-93D0-C82FF36AFE03}" type="pres">
      <dgm:prSet presAssocID="{FD4A57D4-071A-46E2-B160-029A8D829137}" presName="spaceRect" presStyleCnt="0"/>
      <dgm:spPr/>
    </dgm:pt>
    <dgm:pt modelId="{2A4F3832-DA2C-4A74-B248-12817EF5B48B}" type="pres">
      <dgm:prSet presAssocID="{FD4A57D4-071A-46E2-B160-029A8D82913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A469A30A-6237-4D7F-90EA-F4A81E358FF6}" srcId="{85558E16-F468-4EC7-8A67-49DC5570AA1F}" destId="{06E0A201-F399-4F8C-AA1D-BDB17B9B257C}" srcOrd="2" destOrd="0" parTransId="{4F3B4383-80C8-4AB9-B6D9-BDBBC377EA67}" sibTransId="{1F2C0A2F-ACBF-4E75-B2E9-46E96F155B1A}"/>
    <dgm:cxn modelId="{7CAA061A-AF05-4958-9EF1-F5624002118E}" srcId="{85558E16-F468-4EC7-8A67-49DC5570AA1F}" destId="{722D6C80-995F-48F7-A978-001F0C1A83AA}" srcOrd="1" destOrd="0" parTransId="{EBD0B3D7-BC0B-4291-9B25-A28A30392DD9}" sibTransId="{BA50B1E6-3E5A-473E-BD47-65910069FD53}"/>
    <dgm:cxn modelId="{15ECC339-0757-4C99-914F-624EC72AABF7}" srcId="{85558E16-F468-4EC7-8A67-49DC5570AA1F}" destId="{29248FB9-9AF1-4D19-B2A6-248ED6F29F7E}" srcOrd="3" destOrd="0" parTransId="{0574D6D5-699D-4BE0-84FB-559B9CCB9B09}" sibTransId="{5E297CA4-84EE-4CBD-8233-FD67C0A36652}"/>
    <dgm:cxn modelId="{5069993B-3C20-41AB-87D9-8F297120876D}" type="presOf" srcId="{722D6C80-995F-48F7-A978-001F0C1A83AA}" destId="{8BA76395-72B3-45A3-BC1B-AF2416B185DB}" srcOrd="0" destOrd="0" presId="urn:microsoft.com/office/officeart/2018/2/layout/IconVerticalSolidList"/>
    <dgm:cxn modelId="{FAB64E5F-21DF-4973-85C1-5B63ABFB3D75}" type="presOf" srcId="{06E0A201-F399-4F8C-AA1D-BDB17B9B257C}" destId="{62869A31-319D-4BF1-92D3-C7BCCE7D8603}" srcOrd="0" destOrd="0" presId="urn:microsoft.com/office/officeart/2018/2/layout/IconVerticalSolidList"/>
    <dgm:cxn modelId="{33DBF556-B9C7-42F3-88E2-4464A536A005}" type="presOf" srcId="{29248FB9-9AF1-4D19-B2A6-248ED6F29F7E}" destId="{3735AE25-6ADC-496B-9F04-A4ED5D0F7A9A}" srcOrd="0" destOrd="0" presId="urn:microsoft.com/office/officeart/2018/2/layout/IconVerticalSolidList"/>
    <dgm:cxn modelId="{F61BFC79-CBBD-46CD-85D6-7A4C352883A1}" type="presOf" srcId="{FD4A57D4-071A-46E2-B160-029A8D829137}" destId="{2A4F3832-DA2C-4A74-B248-12817EF5B48B}" srcOrd="0" destOrd="0" presId="urn:microsoft.com/office/officeart/2018/2/layout/IconVerticalSolidList"/>
    <dgm:cxn modelId="{AA7F7B7F-943C-42C8-AC53-2F4FA605B7AF}" srcId="{85558E16-F468-4EC7-8A67-49DC5570AA1F}" destId="{482D6113-0BC1-4AA0-9764-9F8ECFCC9DD9}" srcOrd="0" destOrd="0" parTransId="{EB7995A3-5AD3-4E83-804F-F578204FB0CD}" sibTransId="{0FD22D80-D51C-4E73-BBBB-91E3AAFD7A19}"/>
    <dgm:cxn modelId="{5906D6BE-037E-4D32-88DA-B635C163ADED}" type="presOf" srcId="{482D6113-0BC1-4AA0-9764-9F8ECFCC9DD9}" destId="{FA14AF54-FC9F-4D44-8823-031875C28BDE}" srcOrd="0" destOrd="0" presId="urn:microsoft.com/office/officeart/2018/2/layout/IconVerticalSolidList"/>
    <dgm:cxn modelId="{EC86AAD6-E00E-435E-8B66-365FADBDB0AA}" type="presOf" srcId="{85558E16-F468-4EC7-8A67-49DC5570AA1F}" destId="{0639A588-FFB1-403C-83FD-B165F5A74450}" srcOrd="0" destOrd="0" presId="urn:microsoft.com/office/officeart/2018/2/layout/IconVerticalSolidList"/>
    <dgm:cxn modelId="{033D74D7-09E1-40B2-9818-48E1D393C828}" srcId="{85558E16-F468-4EC7-8A67-49DC5570AA1F}" destId="{FD4A57D4-071A-46E2-B160-029A8D829137}" srcOrd="4" destOrd="0" parTransId="{B83D0D4C-38A4-4726-892F-742A5A5D89BF}" sibTransId="{23F18BBC-26DB-4482-81E6-9C1A8F1F6BDE}"/>
    <dgm:cxn modelId="{25043FF5-39E8-4CFF-BF7B-4FD7166505F3}" type="presParOf" srcId="{0639A588-FFB1-403C-83FD-B165F5A74450}" destId="{29455A10-3CE6-4F2C-B4C2-C981CBAAD1FE}" srcOrd="0" destOrd="0" presId="urn:microsoft.com/office/officeart/2018/2/layout/IconVerticalSolidList"/>
    <dgm:cxn modelId="{E1A70291-E20D-4BCC-B95B-6001F35AE4CC}" type="presParOf" srcId="{29455A10-3CE6-4F2C-B4C2-C981CBAAD1FE}" destId="{91E0F8F4-3B85-4858-A357-B45660F0C26B}" srcOrd="0" destOrd="0" presId="urn:microsoft.com/office/officeart/2018/2/layout/IconVerticalSolidList"/>
    <dgm:cxn modelId="{9A96A996-578F-4010-ABC2-6DFA828F2FC3}" type="presParOf" srcId="{29455A10-3CE6-4F2C-B4C2-C981CBAAD1FE}" destId="{2580904E-74F5-4324-BF81-7D1FE35F3AF0}" srcOrd="1" destOrd="0" presId="urn:microsoft.com/office/officeart/2018/2/layout/IconVerticalSolidList"/>
    <dgm:cxn modelId="{F0EB97BB-9334-4D84-9262-56ACF60AEE63}" type="presParOf" srcId="{29455A10-3CE6-4F2C-B4C2-C981CBAAD1FE}" destId="{72978FBB-D595-4248-9EBA-BB7898D3B278}" srcOrd="2" destOrd="0" presId="urn:microsoft.com/office/officeart/2018/2/layout/IconVerticalSolidList"/>
    <dgm:cxn modelId="{EC0DB5AA-2E2C-4872-A522-41077E5F73C2}" type="presParOf" srcId="{29455A10-3CE6-4F2C-B4C2-C981CBAAD1FE}" destId="{FA14AF54-FC9F-4D44-8823-031875C28BDE}" srcOrd="3" destOrd="0" presId="urn:microsoft.com/office/officeart/2018/2/layout/IconVerticalSolidList"/>
    <dgm:cxn modelId="{85E6F77B-619F-49AA-BBD6-21758C6B555C}" type="presParOf" srcId="{0639A588-FFB1-403C-83FD-B165F5A74450}" destId="{8AFF00BC-1379-437B-A7ED-DA1B0FEAB6A3}" srcOrd="1" destOrd="0" presId="urn:microsoft.com/office/officeart/2018/2/layout/IconVerticalSolidList"/>
    <dgm:cxn modelId="{F852FD1E-1C1E-44D8-A0CE-BB93E4E89275}" type="presParOf" srcId="{0639A588-FFB1-403C-83FD-B165F5A74450}" destId="{848CA386-895A-404F-A7D8-E7957B79F295}" srcOrd="2" destOrd="0" presId="urn:microsoft.com/office/officeart/2018/2/layout/IconVerticalSolidList"/>
    <dgm:cxn modelId="{FD892604-6F70-4D7F-B1C1-8CB03CF9DC11}" type="presParOf" srcId="{848CA386-895A-404F-A7D8-E7957B79F295}" destId="{21808CD3-2ED8-4A92-8AB6-A5839557F01C}" srcOrd="0" destOrd="0" presId="urn:microsoft.com/office/officeart/2018/2/layout/IconVerticalSolidList"/>
    <dgm:cxn modelId="{8B165CF8-E4CE-46A5-919C-03AD2E2A168B}" type="presParOf" srcId="{848CA386-895A-404F-A7D8-E7957B79F295}" destId="{1DE1785B-5F25-4755-A97C-82576E3ACA23}" srcOrd="1" destOrd="0" presId="urn:microsoft.com/office/officeart/2018/2/layout/IconVerticalSolidList"/>
    <dgm:cxn modelId="{118A57CC-25A7-4175-8AC1-FBBD2BA91BAF}" type="presParOf" srcId="{848CA386-895A-404F-A7D8-E7957B79F295}" destId="{45C9BE6C-202E-4F27-9491-C88AD8E3CA4F}" srcOrd="2" destOrd="0" presId="urn:microsoft.com/office/officeart/2018/2/layout/IconVerticalSolidList"/>
    <dgm:cxn modelId="{83D76EB6-E88A-4EAA-AE18-4DD85E73FCBB}" type="presParOf" srcId="{848CA386-895A-404F-A7D8-E7957B79F295}" destId="{8BA76395-72B3-45A3-BC1B-AF2416B185DB}" srcOrd="3" destOrd="0" presId="urn:microsoft.com/office/officeart/2018/2/layout/IconVerticalSolidList"/>
    <dgm:cxn modelId="{55DE3D6E-4D28-4EB7-9296-36180D2A133B}" type="presParOf" srcId="{0639A588-FFB1-403C-83FD-B165F5A74450}" destId="{509A2748-57F5-4204-8B50-502623131458}" srcOrd="3" destOrd="0" presId="urn:microsoft.com/office/officeart/2018/2/layout/IconVerticalSolidList"/>
    <dgm:cxn modelId="{B07719E2-7868-4216-A357-AE365CADEDEB}" type="presParOf" srcId="{0639A588-FFB1-403C-83FD-B165F5A74450}" destId="{00406B10-8BA3-4AB2-9C87-1A97C8526014}" srcOrd="4" destOrd="0" presId="urn:microsoft.com/office/officeart/2018/2/layout/IconVerticalSolidList"/>
    <dgm:cxn modelId="{4C918E62-559B-4105-9151-865C88265167}" type="presParOf" srcId="{00406B10-8BA3-4AB2-9C87-1A97C8526014}" destId="{A0DADC08-AFBA-4A11-A414-8FBFC8C0F935}" srcOrd="0" destOrd="0" presId="urn:microsoft.com/office/officeart/2018/2/layout/IconVerticalSolidList"/>
    <dgm:cxn modelId="{F97525A1-2B2F-4D8C-AEB0-E6D49B457FDA}" type="presParOf" srcId="{00406B10-8BA3-4AB2-9C87-1A97C8526014}" destId="{3FC56949-4838-41BD-AD3B-E7694722185F}" srcOrd="1" destOrd="0" presId="urn:microsoft.com/office/officeart/2018/2/layout/IconVerticalSolidList"/>
    <dgm:cxn modelId="{8A0B0FC8-1830-4550-BD88-93CF15AF4A4B}" type="presParOf" srcId="{00406B10-8BA3-4AB2-9C87-1A97C8526014}" destId="{5749F07F-0640-4981-9B15-91D49E7AD138}" srcOrd="2" destOrd="0" presId="urn:microsoft.com/office/officeart/2018/2/layout/IconVerticalSolidList"/>
    <dgm:cxn modelId="{ADD36CA1-4443-4AD4-840C-767A7FF5B113}" type="presParOf" srcId="{00406B10-8BA3-4AB2-9C87-1A97C8526014}" destId="{62869A31-319D-4BF1-92D3-C7BCCE7D8603}" srcOrd="3" destOrd="0" presId="urn:microsoft.com/office/officeart/2018/2/layout/IconVerticalSolidList"/>
    <dgm:cxn modelId="{8C56A93D-0A9A-4577-93FC-8AF5B872225A}" type="presParOf" srcId="{0639A588-FFB1-403C-83FD-B165F5A74450}" destId="{55E46A04-5242-4B1B-BBAD-B76FC7946F59}" srcOrd="5" destOrd="0" presId="urn:microsoft.com/office/officeart/2018/2/layout/IconVerticalSolidList"/>
    <dgm:cxn modelId="{869CC886-CE44-4EC6-A43B-F052AAF575CB}" type="presParOf" srcId="{0639A588-FFB1-403C-83FD-B165F5A74450}" destId="{8138F797-85A7-4A3A-87A0-326D26D54F24}" srcOrd="6" destOrd="0" presId="urn:microsoft.com/office/officeart/2018/2/layout/IconVerticalSolidList"/>
    <dgm:cxn modelId="{FA12D23C-F0B7-4367-AA5C-68348298B85D}" type="presParOf" srcId="{8138F797-85A7-4A3A-87A0-326D26D54F24}" destId="{E705956F-DC27-4DE8-B7A4-E7E68A43BFEF}" srcOrd="0" destOrd="0" presId="urn:microsoft.com/office/officeart/2018/2/layout/IconVerticalSolidList"/>
    <dgm:cxn modelId="{BBFCF734-8FB9-4C3F-9471-4460149FEB1A}" type="presParOf" srcId="{8138F797-85A7-4A3A-87A0-326D26D54F24}" destId="{E05D8CC0-977E-4624-89E5-5D4E4F85B369}" srcOrd="1" destOrd="0" presId="urn:microsoft.com/office/officeart/2018/2/layout/IconVerticalSolidList"/>
    <dgm:cxn modelId="{90B119D5-1870-4A48-A6B3-410F050AAFDE}" type="presParOf" srcId="{8138F797-85A7-4A3A-87A0-326D26D54F24}" destId="{95E585CA-A1B8-4694-A932-7B753B001DAE}" srcOrd="2" destOrd="0" presId="urn:microsoft.com/office/officeart/2018/2/layout/IconVerticalSolidList"/>
    <dgm:cxn modelId="{90E40C5F-7393-4276-A97B-10DC1C5D7198}" type="presParOf" srcId="{8138F797-85A7-4A3A-87A0-326D26D54F24}" destId="{3735AE25-6ADC-496B-9F04-A4ED5D0F7A9A}" srcOrd="3" destOrd="0" presId="urn:microsoft.com/office/officeart/2018/2/layout/IconVerticalSolidList"/>
    <dgm:cxn modelId="{BF3E1B7B-4607-4B4B-825E-66FB21CD52CA}" type="presParOf" srcId="{0639A588-FFB1-403C-83FD-B165F5A74450}" destId="{C7D45FE4-C871-4149-AB67-BD88D9F34EC7}" srcOrd="7" destOrd="0" presId="urn:microsoft.com/office/officeart/2018/2/layout/IconVerticalSolidList"/>
    <dgm:cxn modelId="{9162FEA0-4607-4293-82C7-B03F6E62771A}" type="presParOf" srcId="{0639A588-FFB1-403C-83FD-B165F5A74450}" destId="{8BCA381B-1674-4A5E-9D25-F7E1C7515607}" srcOrd="8" destOrd="0" presId="urn:microsoft.com/office/officeart/2018/2/layout/IconVerticalSolidList"/>
    <dgm:cxn modelId="{662323A8-B63D-4CF7-B68E-B93CB1E0B4CB}" type="presParOf" srcId="{8BCA381B-1674-4A5E-9D25-F7E1C7515607}" destId="{EDAB7F8A-A2A6-43CE-B851-5A9ED3C70856}" srcOrd="0" destOrd="0" presId="urn:microsoft.com/office/officeart/2018/2/layout/IconVerticalSolidList"/>
    <dgm:cxn modelId="{018691A9-71AE-4E81-80C9-09DD0BC733DB}" type="presParOf" srcId="{8BCA381B-1674-4A5E-9D25-F7E1C7515607}" destId="{9EE7E21F-8698-44E1-B93F-1BD196D1727D}" srcOrd="1" destOrd="0" presId="urn:microsoft.com/office/officeart/2018/2/layout/IconVerticalSolidList"/>
    <dgm:cxn modelId="{EC761238-D0E9-4252-B46F-BA66508FD032}" type="presParOf" srcId="{8BCA381B-1674-4A5E-9D25-F7E1C7515607}" destId="{0AE89829-DBB2-4141-93D0-C82FF36AFE03}" srcOrd="2" destOrd="0" presId="urn:microsoft.com/office/officeart/2018/2/layout/IconVerticalSolidList"/>
    <dgm:cxn modelId="{2EA9C484-7B65-4FA8-88D9-4F4875D891BD}" type="presParOf" srcId="{8BCA381B-1674-4A5E-9D25-F7E1C7515607}" destId="{2A4F3832-DA2C-4A74-B248-12817EF5B48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97DED9-AB05-4169-B076-B0E45A6877F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9208F70-F05F-4556-81F9-C5F236DFCF41}">
      <dgm:prSet/>
      <dgm:spPr/>
      <dgm:t>
        <a:bodyPr/>
        <a:lstStyle/>
        <a:p>
          <a:r>
            <a:rPr lang="en-US"/>
            <a:t>Document all change requests formally</a:t>
          </a:r>
        </a:p>
      </dgm:t>
    </dgm:pt>
    <dgm:pt modelId="{30ACC7F0-2878-4BB5-A19D-AAD7C2A8F8C1}" type="parTrans" cxnId="{31A425A1-9F89-467F-9ADE-7BA2AF105E86}">
      <dgm:prSet/>
      <dgm:spPr/>
      <dgm:t>
        <a:bodyPr/>
        <a:lstStyle/>
        <a:p>
          <a:endParaRPr lang="en-US"/>
        </a:p>
      </dgm:t>
    </dgm:pt>
    <dgm:pt modelId="{704986CA-A500-4484-9C8F-F4DFA5837DA2}" type="sibTrans" cxnId="{31A425A1-9F89-467F-9ADE-7BA2AF105E86}">
      <dgm:prSet/>
      <dgm:spPr/>
      <dgm:t>
        <a:bodyPr/>
        <a:lstStyle/>
        <a:p>
          <a:endParaRPr lang="en-US"/>
        </a:p>
      </dgm:t>
    </dgm:pt>
    <dgm:pt modelId="{8F826B4D-FAF5-497B-8578-F6437EFE28C2}">
      <dgm:prSet/>
      <dgm:spPr/>
      <dgm:t>
        <a:bodyPr/>
        <a:lstStyle/>
        <a:p>
          <a:r>
            <a:rPr lang="en-US"/>
            <a:t>Assess impact on budget, schedule, and resources</a:t>
          </a:r>
        </a:p>
      </dgm:t>
    </dgm:pt>
    <dgm:pt modelId="{04CA26F6-52C5-4E96-BF1A-7A6E5A1D5BDA}" type="parTrans" cxnId="{C1AFB228-969C-44C9-A738-59407080F302}">
      <dgm:prSet/>
      <dgm:spPr/>
      <dgm:t>
        <a:bodyPr/>
        <a:lstStyle/>
        <a:p>
          <a:endParaRPr lang="en-US"/>
        </a:p>
      </dgm:t>
    </dgm:pt>
    <dgm:pt modelId="{BA5A8A92-EC45-466A-9CD3-DF2292E9A85F}" type="sibTrans" cxnId="{C1AFB228-969C-44C9-A738-59407080F302}">
      <dgm:prSet/>
      <dgm:spPr/>
      <dgm:t>
        <a:bodyPr/>
        <a:lstStyle/>
        <a:p>
          <a:endParaRPr lang="en-US"/>
        </a:p>
      </dgm:t>
    </dgm:pt>
    <dgm:pt modelId="{133A210A-B418-4EE1-8F28-D79400808D73}">
      <dgm:prSet/>
      <dgm:spPr/>
      <dgm:t>
        <a:bodyPr/>
        <a:lstStyle/>
        <a:p>
          <a:r>
            <a:rPr lang="en-US"/>
            <a:t>Get approval from stakeholders before implementation</a:t>
          </a:r>
        </a:p>
      </dgm:t>
    </dgm:pt>
    <dgm:pt modelId="{CC9E6762-5734-4266-8BD1-98B77944BC6E}" type="parTrans" cxnId="{54DAC294-8449-4F8B-B910-68AC04226E89}">
      <dgm:prSet/>
      <dgm:spPr/>
      <dgm:t>
        <a:bodyPr/>
        <a:lstStyle/>
        <a:p>
          <a:endParaRPr lang="en-US"/>
        </a:p>
      </dgm:t>
    </dgm:pt>
    <dgm:pt modelId="{C4EE35EF-2387-4DB0-A6DE-42B1A3C8D974}" type="sibTrans" cxnId="{54DAC294-8449-4F8B-B910-68AC04226E89}">
      <dgm:prSet/>
      <dgm:spPr/>
      <dgm:t>
        <a:bodyPr/>
        <a:lstStyle/>
        <a:p>
          <a:endParaRPr lang="en-US"/>
        </a:p>
      </dgm:t>
    </dgm:pt>
    <dgm:pt modelId="{5FFF0E83-8084-4332-AD7B-6EBD57075657}">
      <dgm:prSet/>
      <dgm:spPr/>
      <dgm:t>
        <a:bodyPr/>
        <a:lstStyle/>
        <a:p>
          <a:r>
            <a:rPr lang="en-US"/>
            <a:t>Communicate changes to all teams promptly</a:t>
          </a:r>
        </a:p>
      </dgm:t>
    </dgm:pt>
    <dgm:pt modelId="{96685D11-2FB1-412D-8B14-B466B2200171}" type="parTrans" cxnId="{08542D15-9CBC-4717-9BC9-9ACA23C465C8}">
      <dgm:prSet/>
      <dgm:spPr/>
      <dgm:t>
        <a:bodyPr/>
        <a:lstStyle/>
        <a:p>
          <a:endParaRPr lang="en-US"/>
        </a:p>
      </dgm:t>
    </dgm:pt>
    <dgm:pt modelId="{EBD43396-9921-4F89-9A96-D534847CFCDA}" type="sibTrans" cxnId="{08542D15-9CBC-4717-9BC9-9ACA23C465C8}">
      <dgm:prSet/>
      <dgm:spPr/>
      <dgm:t>
        <a:bodyPr/>
        <a:lstStyle/>
        <a:p>
          <a:endParaRPr lang="en-US"/>
        </a:p>
      </dgm:t>
    </dgm:pt>
    <dgm:pt modelId="{6DA68BCB-9E56-46F3-822D-0D4480C971E0}">
      <dgm:prSet/>
      <dgm:spPr/>
      <dgm:t>
        <a:bodyPr/>
        <a:lstStyle/>
        <a:p>
          <a:r>
            <a:rPr lang="en-US"/>
            <a:t>Keep a log of all changes and decisions</a:t>
          </a:r>
        </a:p>
      </dgm:t>
    </dgm:pt>
    <dgm:pt modelId="{F293D310-8FE9-4190-86E2-BB00CEAF80F5}" type="parTrans" cxnId="{BADB3BD8-19BF-40E3-916F-F2E7A498F299}">
      <dgm:prSet/>
      <dgm:spPr/>
      <dgm:t>
        <a:bodyPr/>
        <a:lstStyle/>
        <a:p>
          <a:endParaRPr lang="en-US"/>
        </a:p>
      </dgm:t>
    </dgm:pt>
    <dgm:pt modelId="{78BD14CF-553E-4626-8EF3-C4295869FA6D}" type="sibTrans" cxnId="{BADB3BD8-19BF-40E3-916F-F2E7A498F299}">
      <dgm:prSet/>
      <dgm:spPr/>
      <dgm:t>
        <a:bodyPr/>
        <a:lstStyle/>
        <a:p>
          <a:endParaRPr lang="en-US"/>
        </a:p>
      </dgm:t>
    </dgm:pt>
    <dgm:pt modelId="{C1F7CF8D-0D80-4829-83F5-63DFB1695287}">
      <dgm:prSet/>
      <dgm:spPr/>
      <dgm:t>
        <a:bodyPr/>
        <a:lstStyle/>
        <a:p>
          <a:r>
            <a:rPr lang="en-US"/>
            <a:t>Control process to prevent scope creep</a:t>
          </a:r>
        </a:p>
      </dgm:t>
    </dgm:pt>
    <dgm:pt modelId="{60D6D6EA-DAD1-4FF0-9C03-364D3294A438}" type="parTrans" cxnId="{A0EAE903-1FB2-47B3-A126-EC598B756D1E}">
      <dgm:prSet/>
      <dgm:spPr/>
      <dgm:t>
        <a:bodyPr/>
        <a:lstStyle/>
        <a:p>
          <a:endParaRPr lang="en-US"/>
        </a:p>
      </dgm:t>
    </dgm:pt>
    <dgm:pt modelId="{3F788353-8E00-4945-99B2-3FDF9453B7E4}" type="sibTrans" cxnId="{A0EAE903-1FB2-47B3-A126-EC598B756D1E}">
      <dgm:prSet/>
      <dgm:spPr/>
      <dgm:t>
        <a:bodyPr/>
        <a:lstStyle/>
        <a:p>
          <a:endParaRPr lang="en-US"/>
        </a:p>
      </dgm:t>
    </dgm:pt>
    <dgm:pt modelId="{7E0D52EC-64EE-4168-9BA3-C144757B4F04}" type="pres">
      <dgm:prSet presAssocID="{0F97DED9-AB05-4169-B076-B0E45A6877FA}" presName="root" presStyleCnt="0">
        <dgm:presLayoutVars>
          <dgm:dir/>
          <dgm:resizeHandles val="exact"/>
        </dgm:presLayoutVars>
      </dgm:prSet>
      <dgm:spPr/>
    </dgm:pt>
    <dgm:pt modelId="{DDE6816D-4922-4CAB-8A80-DABE507B48A5}" type="pres">
      <dgm:prSet presAssocID="{A9208F70-F05F-4556-81F9-C5F236DFCF41}" presName="compNode" presStyleCnt="0"/>
      <dgm:spPr/>
    </dgm:pt>
    <dgm:pt modelId="{77A85A7C-98DE-4975-B7A5-D2A04DA6E269}" type="pres">
      <dgm:prSet presAssocID="{A9208F70-F05F-4556-81F9-C5F236DFCF41}" presName="bgRect" presStyleLbl="bgShp" presStyleIdx="0" presStyleCnt="6"/>
      <dgm:spPr/>
    </dgm:pt>
    <dgm:pt modelId="{EBAE71E2-F5D7-4FAD-9DCF-3EFC78240E8C}" type="pres">
      <dgm:prSet presAssocID="{A9208F70-F05F-4556-81F9-C5F236DFCF41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33BCBFAB-6EFF-4FB2-806D-A719D7EEFBEC}" type="pres">
      <dgm:prSet presAssocID="{A9208F70-F05F-4556-81F9-C5F236DFCF41}" presName="spaceRect" presStyleCnt="0"/>
      <dgm:spPr/>
    </dgm:pt>
    <dgm:pt modelId="{526CBB13-C5DD-48E1-96EE-CA1ADAF615BA}" type="pres">
      <dgm:prSet presAssocID="{A9208F70-F05F-4556-81F9-C5F236DFCF41}" presName="parTx" presStyleLbl="revTx" presStyleIdx="0" presStyleCnt="6">
        <dgm:presLayoutVars>
          <dgm:chMax val="0"/>
          <dgm:chPref val="0"/>
        </dgm:presLayoutVars>
      </dgm:prSet>
      <dgm:spPr/>
    </dgm:pt>
    <dgm:pt modelId="{459C1463-0D7D-43C7-97E5-1917A67F76AD}" type="pres">
      <dgm:prSet presAssocID="{704986CA-A500-4484-9C8F-F4DFA5837DA2}" presName="sibTrans" presStyleCnt="0"/>
      <dgm:spPr/>
    </dgm:pt>
    <dgm:pt modelId="{DD530E21-C7DF-46D9-B9AD-2969755D2505}" type="pres">
      <dgm:prSet presAssocID="{8F826B4D-FAF5-497B-8578-F6437EFE28C2}" presName="compNode" presStyleCnt="0"/>
      <dgm:spPr/>
    </dgm:pt>
    <dgm:pt modelId="{21507DEF-DEB2-4001-803E-A6DB1984212F}" type="pres">
      <dgm:prSet presAssocID="{8F826B4D-FAF5-497B-8578-F6437EFE28C2}" presName="bgRect" presStyleLbl="bgShp" presStyleIdx="1" presStyleCnt="6"/>
      <dgm:spPr/>
    </dgm:pt>
    <dgm:pt modelId="{A92C2229-EE9A-4913-BF95-0FF2DAA69577}" type="pres">
      <dgm:prSet presAssocID="{8F826B4D-FAF5-497B-8578-F6437EFE28C2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48D95AD1-C947-409B-A0BA-EA9F8ECE72D2}" type="pres">
      <dgm:prSet presAssocID="{8F826B4D-FAF5-497B-8578-F6437EFE28C2}" presName="spaceRect" presStyleCnt="0"/>
      <dgm:spPr/>
    </dgm:pt>
    <dgm:pt modelId="{AF167D00-7539-4E7C-9EF2-D8C4D770DB9E}" type="pres">
      <dgm:prSet presAssocID="{8F826B4D-FAF5-497B-8578-F6437EFE28C2}" presName="parTx" presStyleLbl="revTx" presStyleIdx="1" presStyleCnt="6">
        <dgm:presLayoutVars>
          <dgm:chMax val="0"/>
          <dgm:chPref val="0"/>
        </dgm:presLayoutVars>
      </dgm:prSet>
      <dgm:spPr/>
    </dgm:pt>
    <dgm:pt modelId="{2ABBFD81-567C-4E52-A2FF-5584EDD67741}" type="pres">
      <dgm:prSet presAssocID="{BA5A8A92-EC45-466A-9CD3-DF2292E9A85F}" presName="sibTrans" presStyleCnt="0"/>
      <dgm:spPr/>
    </dgm:pt>
    <dgm:pt modelId="{3566D417-830D-4BA6-9F7F-A8FF55A13B04}" type="pres">
      <dgm:prSet presAssocID="{133A210A-B418-4EE1-8F28-D79400808D73}" presName="compNode" presStyleCnt="0"/>
      <dgm:spPr/>
    </dgm:pt>
    <dgm:pt modelId="{417D6C22-E67B-4335-882E-12EE8CA7C91E}" type="pres">
      <dgm:prSet presAssocID="{133A210A-B418-4EE1-8F28-D79400808D73}" presName="bgRect" presStyleLbl="bgShp" presStyleIdx="2" presStyleCnt="6"/>
      <dgm:spPr/>
    </dgm:pt>
    <dgm:pt modelId="{F4428843-0669-442D-A971-427011A4634B}" type="pres">
      <dgm:prSet presAssocID="{133A210A-B418-4EE1-8F28-D79400808D7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9F3425E-87B8-4C5F-AEEC-892E54C437F8}" type="pres">
      <dgm:prSet presAssocID="{133A210A-B418-4EE1-8F28-D79400808D73}" presName="spaceRect" presStyleCnt="0"/>
      <dgm:spPr/>
    </dgm:pt>
    <dgm:pt modelId="{B9DCB649-4704-4D8F-A483-8FB9E14BF21F}" type="pres">
      <dgm:prSet presAssocID="{133A210A-B418-4EE1-8F28-D79400808D73}" presName="parTx" presStyleLbl="revTx" presStyleIdx="2" presStyleCnt="6">
        <dgm:presLayoutVars>
          <dgm:chMax val="0"/>
          <dgm:chPref val="0"/>
        </dgm:presLayoutVars>
      </dgm:prSet>
      <dgm:spPr/>
    </dgm:pt>
    <dgm:pt modelId="{D184B1A5-B7E9-4041-B052-C47A6C656DD3}" type="pres">
      <dgm:prSet presAssocID="{C4EE35EF-2387-4DB0-A6DE-42B1A3C8D974}" presName="sibTrans" presStyleCnt="0"/>
      <dgm:spPr/>
    </dgm:pt>
    <dgm:pt modelId="{048C537A-5126-45DE-8C59-779EC937E82A}" type="pres">
      <dgm:prSet presAssocID="{5FFF0E83-8084-4332-AD7B-6EBD57075657}" presName="compNode" presStyleCnt="0"/>
      <dgm:spPr/>
    </dgm:pt>
    <dgm:pt modelId="{1EBF4A7C-6171-4689-B248-8B9C9A51127E}" type="pres">
      <dgm:prSet presAssocID="{5FFF0E83-8084-4332-AD7B-6EBD57075657}" presName="bgRect" presStyleLbl="bgShp" presStyleIdx="3" presStyleCnt="6"/>
      <dgm:spPr/>
    </dgm:pt>
    <dgm:pt modelId="{401F0589-B6F9-4561-A883-C2358FA2DB87}" type="pres">
      <dgm:prSet presAssocID="{5FFF0E83-8084-4332-AD7B-6EBD5707565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8FC63D99-2F47-4CE1-BD28-6E8F6B3517DA}" type="pres">
      <dgm:prSet presAssocID="{5FFF0E83-8084-4332-AD7B-6EBD57075657}" presName="spaceRect" presStyleCnt="0"/>
      <dgm:spPr/>
    </dgm:pt>
    <dgm:pt modelId="{E7DED946-F34E-4DD6-A802-79262F675E75}" type="pres">
      <dgm:prSet presAssocID="{5FFF0E83-8084-4332-AD7B-6EBD57075657}" presName="parTx" presStyleLbl="revTx" presStyleIdx="3" presStyleCnt="6">
        <dgm:presLayoutVars>
          <dgm:chMax val="0"/>
          <dgm:chPref val="0"/>
        </dgm:presLayoutVars>
      </dgm:prSet>
      <dgm:spPr/>
    </dgm:pt>
    <dgm:pt modelId="{BEBB9E3A-7BD7-4FA9-ACDE-2859101BE14A}" type="pres">
      <dgm:prSet presAssocID="{EBD43396-9921-4F89-9A96-D534847CFCDA}" presName="sibTrans" presStyleCnt="0"/>
      <dgm:spPr/>
    </dgm:pt>
    <dgm:pt modelId="{96210C1A-1664-4C3F-91A4-4DBA52012E93}" type="pres">
      <dgm:prSet presAssocID="{6DA68BCB-9E56-46F3-822D-0D4480C971E0}" presName="compNode" presStyleCnt="0"/>
      <dgm:spPr/>
    </dgm:pt>
    <dgm:pt modelId="{F820AC3B-AA8F-4B81-A00D-6D73430BF217}" type="pres">
      <dgm:prSet presAssocID="{6DA68BCB-9E56-46F3-822D-0D4480C971E0}" presName="bgRect" presStyleLbl="bgShp" presStyleIdx="4" presStyleCnt="6"/>
      <dgm:spPr/>
    </dgm:pt>
    <dgm:pt modelId="{42B7A708-451B-4C58-AF80-27C89BB50D61}" type="pres">
      <dgm:prSet presAssocID="{6DA68BCB-9E56-46F3-822D-0D4480C971E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86E7CFDE-75ED-4204-93C1-F1D8DC65A834}" type="pres">
      <dgm:prSet presAssocID="{6DA68BCB-9E56-46F3-822D-0D4480C971E0}" presName="spaceRect" presStyleCnt="0"/>
      <dgm:spPr/>
    </dgm:pt>
    <dgm:pt modelId="{086CFF85-C887-4ECA-9256-37FC35331D5D}" type="pres">
      <dgm:prSet presAssocID="{6DA68BCB-9E56-46F3-822D-0D4480C971E0}" presName="parTx" presStyleLbl="revTx" presStyleIdx="4" presStyleCnt="6">
        <dgm:presLayoutVars>
          <dgm:chMax val="0"/>
          <dgm:chPref val="0"/>
        </dgm:presLayoutVars>
      </dgm:prSet>
      <dgm:spPr/>
    </dgm:pt>
    <dgm:pt modelId="{F451FC14-3434-45C3-A8CC-8EB972EBCC6F}" type="pres">
      <dgm:prSet presAssocID="{78BD14CF-553E-4626-8EF3-C4295869FA6D}" presName="sibTrans" presStyleCnt="0"/>
      <dgm:spPr/>
    </dgm:pt>
    <dgm:pt modelId="{EF66580C-0101-444B-A6AC-6FC4A597BE4D}" type="pres">
      <dgm:prSet presAssocID="{C1F7CF8D-0D80-4829-83F5-63DFB1695287}" presName="compNode" presStyleCnt="0"/>
      <dgm:spPr/>
    </dgm:pt>
    <dgm:pt modelId="{14DB141E-BAAE-4CB8-9436-99EE915D45A4}" type="pres">
      <dgm:prSet presAssocID="{C1F7CF8D-0D80-4829-83F5-63DFB1695287}" presName="bgRect" presStyleLbl="bgShp" presStyleIdx="5" presStyleCnt="6"/>
      <dgm:spPr/>
    </dgm:pt>
    <dgm:pt modelId="{EBE80D60-1874-4784-8191-5F772C8E21E2}" type="pres">
      <dgm:prSet presAssocID="{C1F7CF8D-0D80-4829-83F5-63DFB169528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880EDB82-3C12-4C36-BD7A-02A1EDCACCD3}" type="pres">
      <dgm:prSet presAssocID="{C1F7CF8D-0D80-4829-83F5-63DFB1695287}" presName="spaceRect" presStyleCnt="0"/>
      <dgm:spPr/>
    </dgm:pt>
    <dgm:pt modelId="{96A856F4-FBD4-42E1-A429-EA6807C09780}" type="pres">
      <dgm:prSet presAssocID="{C1F7CF8D-0D80-4829-83F5-63DFB1695287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91AC7F00-BA7D-41E2-9942-DDCDD97BFAD1}" type="presOf" srcId="{8F826B4D-FAF5-497B-8578-F6437EFE28C2}" destId="{AF167D00-7539-4E7C-9EF2-D8C4D770DB9E}" srcOrd="0" destOrd="0" presId="urn:microsoft.com/office/officeart/2018/2/layout/IconVerticalSolidList"/>
    <dgm:cxn modelId="{A0EAE903-1FB2-47B3-A126-EC598B756D1E}" srcId="{0F97DED9-AB05-4169-B076-B0E45A6877FA}" destId="{C1F7CF8D-0D80-4829-83F5-63DFB1695287}" srcOrd="5" destOrd="0" parTransId="{60D6D6EA-DAD1-4FF0-9C03-364D3294A438}" sibTransId="{3F788353-8E00-4945-99B2-3FDF9453B7E4}"/>
    <dgm:cxn modelId="{EF780C0B-86C6-4D38-A989-4E01D8256937}" type="presOf" srcId="{0F97DED9-AB05-4169-B076-B0E45A6877FA}" destId="{7E0D52EC-64EE-4168-9BA3-C144757B4F04}" srcOrd="0" destOrd="0" presId="urn:microsoft.com/office/officeart/2018/2/layout/IconVerticalSolidList"/>
    <dgm:cxn modelId="{D3888712-8B66-4F19-9A81-6524B988B250}" type="presOf" srcId="{5FFF0E83-8084-4332-AD7B-6EBD57075657}" destId="{E7DED946-F34E-4DD6-A802-79262F675E75}" srcOrd="0" destOrd="0" presId="urn:microsoft.com/office/officeart/2018/2/layout/IconVerticalSolidList"/>
    <dgm:cxn modelId="{08542D15-9CBC-4717-9BC9-9ACA23C465C8}" srcId="{0F97DED9-AB05-4169-B076-B0E45A6877FA}" destId="{5FFF0E83-8084-4332-AD7B-6EBD57075657}" srcOrd="3" destOrd="0" parTransId="{96685D11-2FB1-412D-8B14-B466B2200171}" sibTransId="{EBD43396-9921-4F89-9A96-D534847CFCDA}"/>
    <dgm:cxn modelId="{C1AFB228-969C-44C9-A738-59407080F302}" srcId="{0F97DED9-AB05-4169-B076-B0E45A6877FA}" destId="{8F826B4D-FAF5-497B-8578-F6437EFE28C2}" srcOrd="1" destOrd="0" parTransId="{04CA26F6-52C5-4E96-BF1A-7A6E5A1D5BDA}" sibTransId="{BA5A8A92-EC45-466A-9CD3-DF2292E9A85F}"/>
    <dgm:cxn modelId="{A467063A-CEB6-4032-B47B-786ED8CD882D}" type="presOf" srcId="{C1F7CF8D-0D80-4829-83F5-63DFB1695287}" destId="{96A856F4-FBD4-42E1-A429-EA6807C09780}" srcOrd="0" destOrd="0" presId="urn:microsoft.com/office/officeart/2018/2/layout/IconVerticalSolidList"/>
    <dgm:cxn modelId="{CD4D917F-8E8E-4E53-A5AE-432475C6DFA5}" type="presOf" srcId="{A9208F70-F05F-4556-81F9-C5F236DFCF41}" destId="{526CBB13-C5DD-48E1-96EE-CA1ADAF615BA}" srcOrd="0" destOrd="0" presId="urn:microsoft.com/office/officeart/2018/2/layout/IconVerticalSolidList"/>
    <dgm:cxn modelId="{54DAC294-8449-4F8B-B910-68AC04226E89}" srcId="{0F97DED9-AB05-4169-B076-B0E45A6877FA}" destId="{133A210A-B418-4EE1-8F28-D79400808D73}" srcOrd="2" destOrd="0" parTransId="{CC9E6762-5734-4266-8BD1-98B77944BC6E}" sibTransId="{C4EE35EF-2387-4DB0-A6DE-42B1A3C8D974}"/>
    <dgm:cxn modelId="{31A425A1-9F89-467F-9ADE-7BA2AF105E86}" srcId="{0F97DED9-AB05-4169-B076-B0E45A6877FA}" destId="{A9208F70-F05F-4556-81F9-C5F236DFCF41}" srcOrd="0" destOrd="0" parTransId="{30ACC7F0-2878-4BB5-A19D-AAD7C2A8F8C1}" sibTransId="{704986CA-A500-4484-9C8F-F4DFA5837DA2}"/>
    <dgm:cxn modelId="{1292A8A5-D61E-417E-A85B-389FFE042A8C}" type="presOf" srcId="{6DA68BCB-9E56-46F3-822D-0D4480C971E0}" destId="{086CFF85-C887-4ECA-9256-37FC35331D5D}" srcOrd="0" destOrd="0" presId="urn:microsoft.com/office/officeart/2018/2/layout/IconVerticalSolidList"/>
    <dgm:cxn modelId="{BADB3BD8-19BF-40E3-916F-F2E7A498F299}" srcId="{0F97DED9-AB05-4169-B076-B0E45A6877FA}" destId="{6DA68BCB-9E56-46F3-822D-0D4480C971E0}" srcOrd="4" destOrd="0" parTransId="{F293D310-8FE9-4190-86E2-BB00CEAF80F5}" sibTransId="{78BD14CF-553E-4626-8EF3-C4295869FA6D}"/>
    <dgm:cxn modelId="{03F091EF-B571-4295-AE1B-BA159929FFBB}" type="presOf" srcId="{133A210A-B418-4EE1-8F28-D79400808D73}" destId="{B9DCB649-4704-4D8F-A483-8FB9E14BF21F}" srcOrd="0" destOrd="0" presId="urn:microsoft.com/office/officeart/2018/2/layout/IconVerticalSolidList"/>
    <dgm:cxn modelId="{FA721673-B057-48C5-A149-E503E1E76A7D}" type="presParOf" srcId="{7E0D52EC-64EE-4168-9BA3-C144757B4F04}" destId="{DDE6816D-4922-4CAB-8A80-DABE507B48A5}" srcOrd="0" destOrd="0" presId="urn:microsoft.com/office/officeart/2018/2/layout/IconVerticalSolidList"/>
    <dgm:cxn modelId="{7151CD33-7C96-4084-BA84-8A2442D28B7B}" type="presParOf" srcId="{DDE6816D-4922-4CAB-8A80-DABE507B48A5}" destId="{77A85A7C-98DE-4975-B7A5-D2A04DA6E269}" srcOrd="0" destOrd="0" presId="urn:microsoft.com/office/officeart/2018/2/layout/IconVerticalSolidList"/>
    <dgm:cxn modelId="{9304237D-8589-4EE6-8903-2A0C5CA28849}" type="presParOf" srcId="{DDE6816D-4922-4CAB-8A80-DABE507B48A5}" destId="{EBAE71E2-F5D7-4FAD-9DCF-3EFC78240E8C}" srcOrd="1" destOrd="0" presId="urn:microsoft.com/office/officeart/2018/2/layout/IconVerticalSolidList"/>
    <dgm:cxn modelId="{6026BC43-8DB1-439C-8290-0C186AEA1109}" type="presParOf" srcId="{DDE6816D-4922-4CAB-8A80-DABE507B48A5}" destId="{33BCBFAB-6EFF-4FB2-806D-A719D7EEFBEC}" srcOrd="2" destOrd="0" presId="urn:microsoft.com/office/officeart/2018/2/layout/IconVerticalSolidList"/>
    <dgm:cxn modelId="{D03D5EEA-A92F-45B8-9A73-0D4D9ECCC7B5}" type="presParOf" srcId="{DDE6816D-4922-4CAB-8A80-DABE507B48A5}" destId="{526CBB13-C5DD-48E1-96EE-CA1ADAF615BA}" srcOrd="3" destOrd="0" presId="urn:microsoft.com/office/officeart/2018/2/layout/IconVerticalSolidList"/>
    <dgm:cxn modelId="{21D0A81B-B405-48AA-96EC-944CDBCB6EB4}" type="presParOf" srcId="{7E0D52EC-64EE-4168-9BA3-C144757B4F04}" destId="{459C1463-0D7D-43C7-97E5-1917A67F76AD}" srcOrd="1" destOrd="0" presId="urn:microsoft.com/office/officeart/2018/2/layout/IconVerticalSolidList"/>
    <dgm:cxn modelId="{E840A283-E647-4817-8E6B-50C1CAA270EA}" type="presParOf" srcId="{7E0D52EC-64EE-4168-9BA3-C144757B4F04}" destId="{DD530E21-C7DF-46D9-B9AD-2969755D2505}" srcOrd="2" destOrd="0" presId="urn:microsoft.com/office/officeart/2018/2/layout/IconVerticalSolidList"/>
    <dgm:cxn modelId="{6A6525AB-1006-44E3-A706-255BA5A4DFA0}" type="presParOf" srcId="{DD530E21-C7DF-46D9-B9AD-2969755D2505}" destId="{21507DEF-DEB2-4001-803E-A6DB1984212F}" srcOrd="0" destOrd="0" presId="urn:microsoft.com/office/officeart/2018/2/layout/IconVerticalSolidList"/>
    <dgm:cxn modelId="{FC35CE65-3D21-49AA-8EE1-001332C3FB96}" type="presParOf" srcId="{DD530E21-C7DF-46D9-B9AD-2969755D2505}" destId="{A92C2229-EE9A-4913-BF95-0FF2DAA69577}" srcOrd="1" destOrd="0" presId="urn:microsoft.com/office/officeart/2018/2/layout/IconVerticalSolidList"/>
    <dgm:cxn modelId="{029FFC4C-87AD-42B4-8C0C-84A3CC6F1422}" type="presParOf" srcId="{DD530E21-C7DF-46D9-B9AD-2969755D2505}" destId="{48D95AD1-C947-409B-A0BA-EA9F8ECE72D2}" srcOrd="2" destOrd="0" presId="urn:microsoft.com/office/officeart/2018/2/layout/IconVerticalSolidList"/>
    <dgm:cxn modelId="{8881990A-1803-4291-A40C-D897F2168A1B}" type="presParOf" srcId="{DD530E21-C7DF-46D9-B9AD-2969755D2505}" destId="{AF167D00-7539-4E7C-9EF2-D8C4D770DB9E}" srcOrd="3" destOrd="0" presId="urn:microsoft.com/office/officeart/2018/2/layout/IconVerticalSolidList"/>
    <dgm:cxn modelId="{82744713-BD6A-4C2C-9F26-A17DF35D6095}" type="presParOf" srcId="{7E0D52EC-64EE-4168-9BA3-C144757B4F04}" destId="{2ABBFD81-567C-4E52-A2FF-5584EDD67741}" srcOrd="3" destOrd="0" presId="urn:microsoft.com/office/officeart/2018/2/layout/IconVerticalSolidList"/>
    <dgm:cxn modelId="{DD9A76E6-3870-4895-A186-F9C59318BBA6}" type="presParOf" srcId="{7E0D52EC-64EE-4168-9BA3-C144757B4F04}" destId="{3566D417-830D-4BA6-9F7F-A8FF55A13B04}" srcOrd="4" destOrd="0" presId="urn:microsoft.com/office/officeart/2018/2/layout/IconVerticalSolidList"/>
    <dgm:cxn modelId="{191D2CA8-9FED-48C7-A2CA-92898118CAFB}" type="presParOf" srcId="{3566D417-830D-4BA6-9F7F-A8FF55A13B04}" destId="{417D6C22-E67B-4335-882E-12EE8CA7C91E}" srcOrd="0" destOrd="0" presId="urn:microsoft.com/office/officeart/2018/2/layout/IconVerticalSolidList"/>
    <dgm:cxn modelId="{9CA27588-2C43-4A2D-A375-4A10B10B1A74}" type="presParOf" srcId="{3566D417-830D-4BA6-9F7F-A8FF55A13B04}" destId="{F4428843-0669-442D-A971-427011A4634B}" srcOrd="1" destOrd="0" presId="urn:microsoft.com/office/officeart/2018/2/layout/IconVerticalSolidList"/>
    <dgm:cxn modelId="{85100B58-5B3B-4339-8FBF-7BC2B4FB61C7}" type="presParOf" srcId="{3566D417-830D-4BA6-9F7F-A8FF55A13B04}" destId="{09F3425E-87B8-4C5F-AEEC-892E54C437F8}" srcOrd="2" destOrd="0" presId="urn:microsoft.com/office/officeart/2018/2/layout/IconVerticalSolidList"/>
    <dgm:cxn modelId="{5711A161-CB98-4DD4-89BA-585019A4D285}" type="presParOf" srcId="{3566D417-830D-4BA6-9F7F-A8FF55A13B04}" destId="{B9DCB649-4704-4D8F-A483-8FB9E14BF21F}" srcOrd="3" destOrd="0" presId="urn:microsoft.com/office/officeart/2018/2/layout/IconVerticalSolidList"/>
    <dgm:cxn modelId="{94AD8BAC-C24F-47B2-8865-B8D84B7FB5B6}" type="presParOf" srcId="{7E0D52EC-64EE-4168-9BA3-C144757B4F04}" destId="{D184B1A5-B7E9-4041-B052-C47A6C656DD3}" srcOrd="5" destOrd="0" presId="urn:microsoft.com/office/officeart/2018/2/layout/IconVerticalSolidList"/>
    <dgm:cxn modelId="{331F9A86-56CF-41B3-8AEB-6118C13DA1B4}" type="presParOf" srcId="{7E0D52EC-64EE-4168-9BA3-C144757B4F04}" destId="{048C537A-5126-45DE-8C59-779EC937E82A}" srcOrd="6" destOrd="0" presId="urn:microsoft.com/office/officeart/2018/2/layout/IconVerticalSolidList"/>
    <dgm:cxn modelId="{0B56A4F0-9C35-41F1-8A07-A442A64E6A7F}" type="presParOf" srcId="{048C537A-5126-45DE-8C59-779EC937E82A}" destId="{1EBF4A7C-6171-4689-B248-8B9C9A51127E}" srcOrd="0" destOrd="0" presId="urn:microsoft.com/office/officeart/2018/2/layout/IconVerticalSolidList"/>
    <dgm:cxn modelId="{5F5F92C2-7058-40CD-B2E9-7E137410C972}" type="presParOf" srcId="{048C537A-5126-45DE-8C59-779EC937E82A}" destId="{401F0589-B6F9-4561-A883-C2358FA2DB87}" srcOrd="1" destOrd="0" presId="urn:microsoft.com/office/officeart/2018/2/layout/IconVerticalSolidList"/>
    <dgm:cxn modelId="{4F58F615-54B9-4760-99BE-C8E6305E000C}" type="presParOf" srcId="{048C537A-5126-45DE-8C59-779EC937E82A}" destId="{8FC63D99-2F47-4CE1-BD28-6E8F6B3517DA}" srcOrd="2" destOrd="0" presId="urn:microsoft.com/office/officeart/2018/2/layout/IconVerticalSolidList"/>
    <dgm:cxn modelId="{6BB57E23-157E-4FEB-9A99-95DDE037E7C5}" type="presParOf" srcId="{048C537A-5126-45DE-8C59-779EC937E82A}" destId="{E7DED946-F34E-4DD6-A802-79262F675E75}" srcOrd="3" destOrd="0" presId="urn:microsoft.com/office/officeart/2018/2/layout/IconVerticalSolidList"/>
    <dgm:cxn modelId="{D352ABB0-B82C-4481-B896-EA6396522284}" type="presParOf" srcId="{7E0D52EC-64EE-4168-9BA3-C144757B4F04}" destId="{BEBB9E3A-7BD7-4FA9-ACDE-2859101BE14A}" srcOrd="7" destOrd="0" presId="urn:microsoft.com/office/officeart/2018/2/layout/IconVerticalSolidList"/>
    <dgm:cxn modelId="{AF3FA5A9-36B3-4533-8AB3-936F640A7179}" type="presParOf" srcId="{7E0D52EC-64EE-4168-9BA3-C144757B4F04}" destId="{96210C1A-1664-4C3F-91A4-4DBA52012E93}" srcOrd="8" destOrd="0" presId="urn:microsoft.com/office/officeart/2018/2/layout/IconVerticalSolidList"/>
    <dgm:cxn modelId="{E6A9C3F7-4AC9-4D13-A073-B4F0458EEB63}" type="presParOf" srcId="{96210C1A-1664-4C3F-91A4-4DBA52012E93}" destId="{F820AC3B-AA8F-4B81-A00D-6D73430BF217}" srcOrd="0" destOrd="0" presId="urn:microsoft.com/office/officeart/2018/2/layout/IconVerticalSolidList"/>
    <dgm:cxn modelId="{13438A43-032D-4DF3-9289-F4963046066A}" type="presParOf" srcId="{96210C1A-1664-4C3F-91A4-4DBA52012E93}" destId="{42B7A708-451B-4C58-AF80-27C89BB50D61}" srcOrd="1" destOrd="0" presId="urn:microsoft.com/office/officeart/2018/2/layout/IconVerticalSolidList"/>
    <dgm:cxn modelId="{E80B3F89-7C2F-43F5-8EB7-ABDDF73B67B8}" type="presParOf" srcId="{96210C1A-1664-4C3F-91A4-4DBA52012E93}" destId="{86E7CFDE-75ED-4204-93C1-F1D8DC65A834}" srcOrd="2" destOrd="0" presId="urn:microsoft.com/office/officeart/2018/2/layout/IconVerticalSolidList"/>
    <dgm:cxn modelId="{45BF1AAA-A108-4020-A899-91AE3B94A0A9}" type="presParOf" srcId="{96210C1A-1664-4C3F-91A4-4DBA52012E93}" destId="{086CFF85-C887-4ECA-9256-37FC35331D5D}" srcOrd="3" destOrd="0" presId="urn:microsoft.com/office/officeart/2018/2/layout/IconVerticalSolidList"/>
    <dgm:cxn modelId="{C79D5E2E-7B14-42CD-AC04-14917B065811}" type="presParOf" srcId="{7E0D52EC-64EE-4168-9BA3-C144757B4F04}" destId="{F451FC14-3434-45C3-A8CC-8EB972EBCC6F}" srcOrd="9" destOrd="0" presId="urn:microsoft.com/office/officeart/2018/2/layout/IconVerticalSolidList"/>
    <dgm:cxn modelId="{6E02C364-0582-4CB7-BC6A-C2FA8FC022EE}" type="presParOf" srcId="{7E0D52EC-64EE-4168-9BA3-C144757B4F04}" destId="{EF66580C-0101-444B-A6AC-6FC4A597BE4D}" srcOrd="10" destOrd="0" presId="urn:microsoft.com/office/officeart/2018/2/layout/IconVerticalSolidList"/>
    <dgm:cxn modelId="{F341486C-1D2E-4AAA-91DF-2964B6A6A776}" type="presParOf" srcId="{EF66580C-0101-444B-A6AC-6FC4A597BE4D}" destId="{14DB141E-BAAE-4CB8-9436-99EE915D45A4}" srcOrd="0" destOrd="0" presId="urn:microsoft.com/office/officeart/2018/2/layout/IconVerticalSolidList"/>
    <dgm:cxn modelId="{02238AF8-06D9-40E7-8A86-D98442B28B0E}" type="presParOf" srcId="{EF66580C-0101-444B-A6AC-6FC4A597BE4D}" destId="{EBE80D60-1874-4784-8191-5F772C8E21E2}" srcOrd="1" destOrd="0" presId="urn:microsoft.com/office/officeart/2018/2/layout/IconVerticalSolidList"/>
    <dgm:cxn modelId="{2DC6C763-801A-4B34-9758-0C6133BB6AF4}" type="presParOf" srcId="{EF66580C-0101-444B-A6AC-6FC4A597BE4D}" destId="{880EDB82-3C12-4C36-BD7A-02A1EDCACCD3}" srcOrd="2" destOrd="0" presId="urn:microsoft.com/office/officeart/2018/2/layout/IconVerticalSolidList"/>
    <dgm:cxn modelId="{77F731F2-BC88-45C6-91A8-C79B5E6FC3BD}" type="presParOf" srcId="{EF66580C-0101-444B-A6AC-6FC4A597BE4D}" destId="{96A856F4-FBD4-42E1-A429-EA6807C0978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8697FCD-A827-4094-B7B0-12072FF145C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285287F3-9D82-4269-9E47-B46A626BA6A5}">
      <dgm:prSet/>
      <dgm:spPr/>
      <dgm:t>
        <a:bodyPr/>
        <a:lstStyle/>
        <a:p>
          <a:r>
            <a:rPr lang="en-US"/>
            <a:t>Integration with legacy systems poses a significant risk to timelines and costs.</a:t>
          </a:r>
        </a:p>
      </dgm:t>
    </dgm:pt>
    <dgm:pt modelId="{524EA10A-58E1-4E5D-8294-D7C16327680D}" type="parTrans" cxnId="{9FC22CF1-9DCF-478B-9D18-527963100CAA}">
      <dgm:prSet/>
      <dgm:spPr/>
      <dgm:t>
        <a:bodyPr/>
        <a:lstStyle/>
        <a:p>
          <a:endParaRPr lang="en-US"/>
        </a:p>
      </dgm:t>
    </dgm:pt>
    <dgm:pt modelId="{C761281E-216E-49A7-9BAD-53030ABDD05C}" type="sibTrans" cxnId="{9FC22CF1-9DCF-478B-9D18-527963100CAA}">
      <dgm:prSet/>
      <dgm:spPr/>
      <dgm:t>
        <a:bodyPr/>
        <a:lstStyle/>
        <a:p>
          <a:endParaRPr lang="en-US"/>
        </a:p>
      </dgm:t>
    </dgm:pt>
    <dgm:pt modelId="{342CA8F4-53C4-42B9-85F4-4A28D9F5B4AD}">
      <dgm:prSet/>
      <dgm:spPr/>
      <dgm:t>
        <a:bodyPr/>
        <a:lstStyle/>
        <a:p>
          <a:r>
            <a:rPr lang="en-US"/>
            <a:t>Change resistance from staff could delay adoption and reduce effectiveness.</a:t>
          </a:r>
        </a:p>
      </dgm:t>
    </dgm:pt>
    <dgm:pt modelId="{01C09306-35BF-4D7F-B5E2-54EC5D1B29B2}" type="parTrans" cxnId="{6A74D7A6-8A20-41F3-89D6-8044C5AB8513}">
      <dgm:prSet/>
      <dgm:spPr/>
      <dgm:t>
        <a:bodyPr/>
        <a:lstStyle/>
        <a:p>
          <a:endParaRPr lang="en-US"/>
        </a:p>
      </dgm:t>
    </dgm:pt>
    <dgm:pt modelId="{F0A3B2D7-2419-4074-BDDC-11B50E60118A}" type="sibTrans" cxnId="{6A74D7A6-8A20-41F3-89D6-8044C5AB8513}">
      <dgm:prSet/>
      <dgm:spPr/>
      <dgm:t>
        <a:bodyPr/>
        <a:lstStyle/>
        <a:p>
          <a:endParaRPr lang="en-US"/>
        </a:p>
      </dgm:t>
    </dgm:pt>
    <dgm:pt modelId="{CCDD4585-147A-430F-9A9D-4FC964E94834}">
      <dgm:prSet/>
      <dgm:spPr/>
      <dgm:t>
        <a:bodyPr/>
        <a:lstStyle/>
        <a:p>
          <a:r>
            <a:rPr lang="en-US"/>
            <a:t>Data security and HIPAA compliance require ongoing vigilance and controls.</a:t>
          </a:r>
        </a:p>
      </dgm:t>
    </dgm:pt>
    <dgm:pt modelId="{FA3249CE-7BFD-4DCC-8E7B-1882DC6F2BEB}" type="parTrans" cxnId="{EAB15407-87C4-49CC-B01F-EC732B59F570}">
      <dgm:prSet/>
      <dgm:spPr/>
      <dgm:t>
        <a:bodyPr/>
        <a:lstStyle/>
        <a:p>
          <a:endParaRPr lang="en-US"/>
        </a:p>
      </dgm:t>
    </dgm:pt>
    <dgm:pt modelId="{ED1FA920-02E6-4050-88C4-0761A0C0956C}" type="sibTrans" cxnId="{EAB15407-87C4-49CC-B01F-EC732B59F570}">
      <dgm:prSet/>
      <dgm:spPr/>
      <dgm:t>
        <a:bodyPr/>
        <a:lstStyle/>
        <a:p>
          <a:endParaRPr lang="en-US"/>
        </a:p>
      </dgm:t>
    </dgm:pt>
    <dgm:pt modelId="{ADB24FE3-D30C-4EEC-BAEC-3E7029F118D1}">
      <dgm:prSet/>
      <dgm:spPr/>
      <dgm:t>
        <a:bodyPr/>
        <a:lstStyle/>
        <a:p>
          <a:r>
            <a:rPr lang="en-US"/>
            <a:t>Limited budget and tight schedule increase pressure on resource allocation.</a:t>
          </a:r>
        </a:p>
      </dgm:t>
    </dgm:pt>
    <dgm:pt modelId="{7D63A214-9E30-458A-8C2A-BAEF80CE86C2}" type="parTrans" cxnId="{B33D6D22-3531-49D5-A12A-9CA34EEF58F5}">
      <dgm:prSet/>
      <dgm:spPr/>
      <dgm:t>
        <a:bodyPr/>
        <a:lstStyle/>
        <a:p>
          <a:endParaRPr lang="en-US"/>
        </a:p>
      </dgm:t>
    </dgm:pt>
    <dgm:pt modelId="{3F3919CA-6F53-4848-9ED1-43F3FE39C0E6}" type="sibTrans" cxnId="{B33D6D22-3531-49D5-A12A-9CA34EEF58F5}">
      <dgm:prSet/>
      <dgm:spPr/>
      <dgm:t>
        <a:bodyPr/>
        <a:lstStyle/>
        <a:p>
          <a:endParaRPr lang="en-US"/>
        </a:p>
      </dgm:t>
    </dgm:pt>
    <dgm:pt modelId="{A10FAF7D-1C2E-46DE-AE8F-AF5CD6283566}">
      <dgm:prSet/>
      <dgm:spPr/>
      <dgm:t>
        <a:bodyPr/>
        <a:lstStyle/>
        <a:p>
          <a:r>
            <a:rPr lang="en-US"/>
            <a:t>Potential downtime must be minimized to avoid disrupting hospital operations.</a:t>
          </a:r>
        </a:p>
      </dgm:t>
    </dgm:pt>
    <dgm:pt modelId="{DC958050-4C99-4291-BFB4-8726DBB3616E}" type="parTrans" cxnId="{38042D75-2F9F-450D-A698-F3ED5A9E98E9}">
      <dgm:prSet/>
      <dgm:spPr/>
      <dgm:t>
        <a:bodyPr/>
        <a:lstStyle/>
        <a:p>
          <a:endParaRPr lang="en-US"/>
        </a:p>
      </dgm:t>
    </dgm:pt>
    <dgm:pt modelId="{4B470597-50CF-4111-AE4D-658F8371944C}" type="sibTrans" cxnId="{38042D75-2F9F-450D-A698-F3ED5A9E98E9}">
      <dgm:prSet/>
      <dgm:spPr/>
      <dgm:t>
        <a:bodyPr/>
        <a:lstStyle/>
        <a:p>
          <a:endParaRPr lang="en-US"/>
        </a:p>
      </dgm:t>
    </dgm:pt>
    <dgm:pt modelId="{D8F2F86F-329B-4619-B261-AE7CD7CFDD5C}">
      <dgm:prSet/>
      <dgm:spPr/>
      <dgm:t>
        <a:bodyPr/>
        <a:lstStyle/>
        <a:p>
          <a:r>
            <a:rPr lang="en-US"/>
            <a:t>Proactive communication and training are critical to mitigate user resistance.</a:t>
          </a:r>
        </a:p>
      </dgm:t>
    </dgm:pt>
    <dgm:pt modelId="{CA243EA2-3140-4760-A955-F73C4B7AE4E9}" type="parTrans" cxnId="{0740EB08-FAE3-4F81-B1EE-C2D38572E52A}">
      <dgm:prSet/>
      <dgm:spPr/>
      <dgm:t>
        <a:bodyPr/>
        <a:lstStyle/>
        <a:p>
          <a:endParaRPr lang="en-US"/>
        </a:p>
      </dgm:t>
    </dgm:pt>
    <dgm:pt modelId="{5EDEC9A3-7908-429F-9CB5-BC8E15417FC2}" type="sibTrans" cxnId="{0740EB08-FAE3-4F81-B1EE-C2D38572E52A}">
      <dgm:prSet/>
      <dgm:spPr/>
      <dgm:t>
        <a:bodyPr/>
        <a:lstStyle/>
        <a:p>
          <a:endParaRPr lang="en-US"/>
        </a:p>
      </dgm:t>
    </dgm:pt>
    <dgm:pt modelId="{4F3B6C0A-6D34-4ABF-95A8-53EF017D61EC}" type="pres">
      <dgm:prSet presAssocID="{38697FCD-A827-4094-B7B0-12072FF145C5}" presName="root" presStyleCnt="0">
        <dgm:presLayoutVars>
          <dgm:dir/>
          <dgm:resizeHandles val="exact"/>
        </dgm:presLayoutVars>
      </dgm:prSet>
      <dgm:spPr/>
    </dgm:pt>
    <dgm:pt modelId="{B57BF3A5-9A61-4C10-AAC6-28117F1F14D0}" type="pres">
      <dgm:prSet presAssocID="{285287F3-9D82-4269-9E47-B46A626BA6A5}" presName="compNode" presStyleCnt="0"/>
      <dgm:spPr/>
    </dgm:pt>
    <dgm:pt modelId="{89D573F9-9E7C-4813-BE01-36C07E35D940}" type="pres">
      <dgm:prSet presAssocID="{285287F3-9D82-4269-9E47-B46A626BA6A5}" presName="bgRect" presStyleLbl="bgShp" presStyleIdx="0" presStyleCnt="6"/>
      <dgm:spPr/>
    </dgm:pt>
    <dgm:pt modelId="{5A81E31C-E806-4E43-A114-5577FDDCA6E8}" type="pres">
      <dgm:prSet presAssocID="{285287F3-9D82-4269-9E47-B46A626BA6A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1B0B5AF-146E-4D4B-ACB5-E2DC4F3E3290}" type="pres">
      <dgm:prSet presAssocID="{285287F3-9D82-4269-9E47-B46A626BA6A5}" presName="spaceRect" presStyleCnt="0"/>
      <dgm:spPr/>
    </dgm:pt>
    <dgm:pt modelId="{098BC031-5204-4559-99D0-4435172A7D57}" type="pres">
      <dgm:prSet presAssocID="{285287F3-9D82-4269-9E47-B46A626BA6A5}" presName="parTx" presStyleLbl="revTx" presStyleIdx="0" presStyleCnt="6">
        <dgm:presLayoutVars>
          <dgm:chMax val="0"/>
          <dgm:chPref val="0"/>
        </dgm:presLayoutVars>
      </dgm:prSet>
      <dgm:spPr/>
    </dgm:pt>
    <dgm:pt modelId="{270F1096-0B14-45A3-AF87-940059717529}" type="pres">
      <dgm:prSet presAssocID="{C761281E-216E-49A7-9BAD-53030ABDD05C}" presName="sibTrans" presStyleCnt="0"/>
      <dgm:spPr/>
    </dgm:pt>
    <dgm:pt modelId="{5605BC85-28B7-4D67-8A36-949E1151BE1F}" type="pres">
      <dgm:prSet presAssocID="{342CA8F4-53C4-42B9-85F4-4A28D9F5B4AD}" presName="compNode" presStyleCnt="0"/>
      <dgm:spPr/>
    </dgm:pt>
    <dgm:pt modelId="{E9EA1325-1F85-4F7B-8A29-CDDEE86E0B71}" type="pres">
      <dgm:prSet presAssocID="{342CA8F4-53C4-42B9-85F4-4A28D9F5B4AD}" presName="bgRect" presStyleLbl="bgShp" presStyleIdx="1" presStyleCnt="6"/>
      <dgm:spPr/>
    </dgm:pt>
    <dgm:pt modelId="{624E13F6-C424-49AC-AA10-DAC73C6D8695}" type="pres">
      <dgm:prSet presAssocID="{342CA8F4-53C4-42B9-85F4-4A28D9F5B4AD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AAF4FA04-DDAC-4121-910E-EEDA006443D3}" type="pres">
      <dgm:prSet presAssocID="{342CA8F4-53C4-42B9-85F4-4A28D9F5B4AD}" presName="spaceRect" presStyleCnt="0"/>
      <dgm:spPr/>
    </dgm:pt>
    <dgm:pt modelId="{455BF9CD-A1F2-458A-AA80-5AF61A4A8A04}" type="pres">
      <dgm:prSet presAssocID="{342CA8F4-53C4-42B9-85F4-4A28D9F5B4AD}" presName="parTx" presStyleLbl="revTx" presStyleIdx="1" presStyleCnt="6">
        <dgm:presLayoutVars>
          <dgm:chMax val="0"/>
          <dgm:chPref val="0"/>
        </dgm:presLayoutVars>
      </dgm:prSet>
      <dgm:spPr/>
    </dgm:pt>
    <dgm:pt modelId="{C23B659F-9115-4A78-8043-E1C34D55F914}" type="pres">
      <dgm:prSet presAssocID="{F0A3B2D7-2419-4074-BDDC-11B50E60118A}" presName="sibTrans" presStyleCnt="0"/>
      <dgm:spPr/>
    </dgm:pt>
    <dgm:pt modelId="{2E739212-E3E0-4934-A61C-84DB1A5E035B}" type="pres">
      <dgm:prSet presAssocID="{CCDD4585-147A-430F-9A9D-4FC964E94834}" presName="compNode" presStyleCnt="0"/>
      <dgm:spPr/>
    </dgm:pt>
    <dgm:pt modelId="{82BB38C0-534F-4801-9066-ECAE2359D1A4}" type="pres">
      <dgm:prSet presAssocID="{CCDD4585-147A-430F-9A9D-4FC964E94834}" presName="bgRect" presStyleLbl="bgShp" presStyleIdx="2" presStyleCnt="6"/>
      <dgm:spPr/>
    </dgm:pt>
    <dgm:pt modelId="{62230DC3-1F69-499F-ABF0-573EDD03B24F}" type="pres">
      <dgm:prSet presAssocID="{CCDD4585-147A-430F-9A9D-4FC964E94834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13B3BF33-42BD-4586-896B-D53A3DAD6D4F}" type="pres">
      <dgm:prSet presAssocID="{CCDD4585-147A-430F-9A9D-4FC964E94834}" presName="spaceRect" presStyleCnt="0"/>
      <dgm:spPr/>
    </dgm:pt>
    <dgm:pt modelId="{20E19800-8276-4936-861B-EE34696192BD}" type="pres">
      <dgm:prSet presAssocID="{CCDD4585-147A-430F-9A9D-4FC964E94834}" presName="parTx" presStyleLbl="revTx" presStyleIdx="2" presStyleCnt="6">
        <dgm:presLayoutVars>
          <dgm:chMax val="0"/>
          <dgm:chPref val="0"/>
        </dgm:presLayoutVars>
      </dgm:prSet>
      <dgm:spPr/>
    </dgm:pt>
    <dgm:pt modelId="{D5064320-299F-407B-8FDE-04F1B9DE9B50}" type="pres">
      <dgm:prSet presAssocID="{ED1FA920-02E6-4050-88C4-0761A0C0956C}" presName="sibTrans" presStyleCnt="0"/>
      <dgm:spPr/>
    </dgm:pt>
    <dgm:pt modelId="{B827F18B-DEA7-4C7E-B1FF-94F31DCD9B93}" type="pres">
      <dgm:prSet presAssocID="{ADB24FE3-D30C-4EEC-BAEC-3E7029F118D1}" presName="compNode" presStyleCnt="0"/>
      <dgm:spPr/>
    </dgm:pt>
    <dgm:pt modelId="{1C1AA0BB-6260-402E-8C21-F8EEFBFF69B2}" type="pres">
      <dgm:prSet presAssocID="{ADB24FE3-D30C-4EEC-BAEC-3E7029F118D1}" presName="bgRect" presStyleLbl="bgShp" presStyleIdx="3" presStyleCnt="6"/>
      <dgm:spPr/>
    </dgm:pt>
    <dgm:pt modelId="{AD3A3F54-B552-4BB3-AD37-821A7750BED0}" type="pres">
      <dgm:prSet presAssocID="{ADB24FE3-D30C-4EEC-BAEC-3E7029F118D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C98CB612-73F6-4A0A-88F2-E39030FF7A65}" type="pres">
      <dgm:prSet presAssocID="{ADB24FE3-D30C-4EEC-BAEC-3E7029F118D1}" presName="spaceRect" presStyleCnt="0"/>
      <dgm:spPr/>
    </dgm:pt>
    <dgm:pt modelId="{B1DAAB7A-0D4D-4851-AF76-BD2E20EDDF85}" type="pres">
      <dgm:prSet presAssocID="{ADB24FE3-D30C-4EEC-BAEC-3E7029F118D1}" presName="parTx" presStyleLbl="revTx" presStyleIdx="3" presStyleCnt="6">
        <dgm:presLayoutVars>
          <dgm:chMax val="0"/>
          <dgm:chPref val="0"/>
        </dgm:presLayoutVars>
      </dgm:prSet>
      <dgm:spPr/>
    </dgm:pt>
    <dgm:pt modelId="{FBFB4DEC-8F17-44B5-9908-6A76298F6B7E}" type="pres">
      <dgm:prSet presAssocID="{3F3919CA-6F53-4848-9ED1-43F3FE39C0E6}" presName="sibTrans" presStyleCnt="0"/>
      <dgm:spPr/>
    </dgm:pt>
    <dgm:pt modelId="{94E5F2E0-8CE3-4301-85F3-A4F03A0C4B97}" type="pres">
      <dgm:prSet presAssocID="{A10FAF7D-1C2E-46DE-AE8F-AF5CD6283566}" presName="compNode" presStyleCnt="0"/>
      <dgm:spPr/>
    </dgm:pt>
    <dgm:pt modelId="{E034A854-AF63-4F3B-A494-D41EC616FC8E}" type="pres">
      <dgm:prSet presAssocID="{A10FAF7D-1C2E-46DE-AE8F-AF5CD6283566}" presName="bgRect" presStyleLbl="bgShp" presStyleIdx="4" presStyleCnt="6"/>
      <dgm:spPr/>
    </dgm:pt>
    <dgm:pt modelId="{7F31A285-F3DE-4A97-8113-B10594A3FB44}" type="pres">
      <dgm:prSet presAssocID="{A10FAF7D-1C2E-46DE-AE8F-AF5CD628356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o-Hazard"/>
        </a:ext>
      </dgm:extLst>
    </dgm:pt>
    <dgm:pt modelId="{0F887367-A286-4B38-9F74-783B46979B3B}" type="pres">
      <dgm:prSet presAssocID="{A10FAF7D-1C2E-46DE-AE8F-AF5CD6283566}" presName="spaceRect" presStyleCnt="0"/>
      <dgm:spPr/>
    </dgm:pt>
    <dgm:pt modelId="{F47EC2F3-F74C-400F-B89F-2451131F250D}" type="pres">
      <dgm:prSet presAssocID="{A10FAF7D-1C2E-46DE-AE8F-AF5CD6283566}" presName="parTx" presStyleLbl="revTx" presStyleIdx="4" presStyleCnt="6">
        <dgm:presLayoutVars>
          <dgm:chMax val="0"/>
          <dgm:chPref val="0"/>
        </dgm:presLayoutVars>
      </dgm:prSet>
      <dgm:spPr/>
    </dgm:pt>
    <dgm:pt modelId="{E862ADEC-4FCF-46EB-99D0-4B72668561F8}" type="pres">
      <dgm:prSet presAssocID="{4B470597-50CF-4111-AE4D-658F8371944C}" presName="sibTrans" presStyleCnt="0"/>
      <dgm:spPr/>
    </dgm:pt>
    <dgm:pt modelId="{C68203C2-363E-40C6-B66D-AC9848BDFDC5}" type="pres">
      <dgm:prSet presAssocID="{D8F2F86F-329B-4619-B261-AE7CD7CFDD5C}" presName="compNode" presStyleCnt="0"/>
      <dgm:spPr/>
    </dgm:pt>
    <dgm:pt modelId="{33158420-780E-41A5-84E4-554519CF0970}" type="pres">
      <dgm:prSet presAssocID="{D8F2F86F-329B-4619-B261-AE7CD7CFDD5C}" presName="bgRect" presStyleLbl="bgShp" presStyleIdx="5" presStyleCnt="6"/>
      <dgm:spPr/>
    </dgm:pt>
    <dgm:pt modelId="{2951CF9E-AD63-4C07-98B5-36D8E9E4A949}" type="pres">
      <dgm:prSet presAssocID="{D8F2F86F-329B-4619-B261-AE7CD7CFDD5C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lippery"/>
        </a:ext>
      </dgm:extLst>
    </dgm:pt>
    <dgm:pt modelId="{7E20B226-7778-4469-BAB9-CAA9A380BF74}" type="pres">
      <dgm:prSet presAssocID="{D8F2F86F-329B-4619-B261-AE7CD7CFDD5C}" presName="spaceRect" presStyleCnt="0"/>
      <dgm:spPr/>
    </dgm:pt>
    <dgm:pt modelId="{2EE69207-0BB3-43C4-9720-73775F71D134}" type="pres">
      <dgm:prSet presAssocID="{D8F2F86F-329B-4619-B261-AE7CD7CFDD5C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EAB15407-87C4-49CC-B01F-EC732B59F570}" srcId="{38697FCD-A827-4094-B7B0-12072FF145C5}" destId="{CCDD4585-147A-430F-9A9D-4FC964E94834}" srcOrd="2" destOrd="0" parTransId="{FA3249CE-7BFD-4DCC-8E7B-1882DC6F2BEB}" sibTransId="{ED1FA920-02E6-4050-88C4-0761A0C0956C}"/>
    <dgm:cxn modelId="{0740EB08-FAE3-4F81-B1EE-C2D38572E52A}" srcId="{38697FCD-A827-4094-B7B0-12072FF145C5}" destId="{D8F2F86F-329B-4619-B261-AE7CD7CFDD5C}" srcOrd="5" destOrd="0" parTransId="{CA243EA2-3140-4760-A955-F73C4B7AE4E9}" sibTransId="{5EDEC9A3-7908-429F-9CB5-BC8E15417FC2}"/>
    <dgm:cxn modelId="{B33D6D22-3531-49D5-A12A-9CA34EEF58F5}" srcId="{38697FCD-A827-4094-B7B0-12072FF145C5}" destId="{ADB24FE3-D30C-4EEC-BAEC-3E7029F118D1}" srcOrd="3" destOrd="0" parTransId="{7D63A214-9E30-458A-8C2A-BAEF80CE86C2}" sibTransId="{3F3919CA-6F53-4848-9ED1-43F3FE39C0E6}"/>
    <dgm:cxn modelId="{34F80E3E-9E6A-44ED-AB71-E666762DF75E}" type="presOf" srcId="{342CA8F4-53C4-42B9-85F4-4A28D9F5B4AD}" destId="{455BF9CD-A1F2-458A-AA80-5AF61A4A8A04}" srcOrd="0" destOrd="0" presId="urn:microsoft.com/office/officeart/2018/2/layout/IconVerticalSolidList"/>
    <dgm:cxn modelId="{48693846-8B81-4DDE-B49A-A6BB1322C60F}" type="presOf" srcId="{CCDD4585-147A-430F-9A9D-4FC964E94834}" destId="{20E19800-8276-4936-861B-EE34696192BD}" srcOrd="0" destOrd="0" presId="urn:microsoft.com/office/officeart/2018/2/layout/IconVerticalSolidList"/>
    <dgm:cxn modelId="{38042D75-2F9F-450D-A698-F3ED5A9E98E9}" srcId="{38697FCD-A827-4094-B7B0-12072FF145C5}" destId="{A10FAF7D-1C2E-46DE-AE8F-AF5CD6283566}" srcOrd="4" destOrd="0" parTransId="{DC958050-4C99-4291-BFB4-8726DBB3616E}" sibTransId="{4B470597-50CF-4111-AE4D-658F8371944C}"/>
    <dgm:cxn modelId="{732625A4-3655-4C8C-B4B2-034848971919}" type="presOf" srcId="{A10FAF7D-1C2E-46DE-AE8F-AF5CD6283566}" destId="{F47EC2F3-F74C-400F-B89F-2451131F250D}" srcOrd="0" destOrd="0" presId="urn:microsoft.com/office/officeart/2018/2/layout/IconVerticalSolidList"/>
    <dgm:cxn modelId="{72462EA6-E10E-4949-BAE8-3F97CD8AA836}" type="presOf" srcId="{D8F2F86F-329B-4619-B261-AE7CD7CFDD5C}" destId="{2EE69207-0BB3-43C4-9720-73775F71D134}" srcOrd="0" destOrd="0" presId="urn:microsoft.com/office/officeart/2018/2/layout/IconVerticalSolidList"/>
    <dgm:cxn modelId="{6A74D7A6-8A20-41F3-89D6-8044C5AB8513}" srcId="{38697FCD-A827-4094-B7B0-12072FF145C5}" destId="{342CA8F4-53C4-42B9-85F4-4A28D9F5B4AD}" srcOrd="1" destOrd="0" parTransId="{01C09306-35BF-4D7F-B5E2-54EC5D1B29B2}" sibTransId="{F0A3B2D7-2419-4074-BDDC-11B50E60118A}"/>
    <dgm:cxn modelId="{12C986AE-1432-48A6-9515-6D1BF666F34A}" type="presOf" srcId="{ADB24FE3-D30C-4EEC-BAEC-3E7029F118D1}" destId="{B1DAAB7A-0D4D-4851-AF76-BD2E20EDDF85}" srcOrd="0" destOrd="0" presId="urn:microsoft.com/office/officeart/2018/2/layout/IconVerticalSolidList"/>
    <dgm:cxn modelId="{8A3CD4D6-B8A8-4607-9BBB-8AEB35381B0F}" type="presOf" srcId="{285287F3-9D82-4269-9E47-B46A626BA6A5}" destId="{098BC031-5204-4559-99D0-4435172A7D57}" srcOrd="0" destOrd="0" presId="urn:microsoft.com/office/officeart/2018/2/layout/IconVerticalSolidList"/>
    <dgm:cxn modelId="{D96FA6EA-6B1E-4E96-8097-AD17A42E1C9D}" type="presOf" srcId="{38697FCD-A827-4094-B7B0-12072FF145C5}" destId="{4F3B6C0A-6D34-4ABF-95A8-53EF017D61EC}" srcOrd="0" destOrd="0" presId="urn:microsoft.com/office/officeart/2018/2/layout/IconVerticalSolidList"/>
    <dgm:cxn modelId="{9FC22CF1-9DCF-478B-9D18-527963100CAA}" srcId="{38697FCD-A827-4094-B7B0-12072FF145C5}" destId="{285287F3-9D82-4269-9E47-B46A626BA6A5}" srcOrd="0" destOrd="0" parTransId="{524EA10A-58E1-4E5D-8294-D7C16327680D}" sibTransId="{C761281E-216E-49A7-9BAD-53030ABDD05C}"/>
    <dgm:cxn modelId="{C1D95FF9-2312-482B-9292-6627673B6434}" type="presParOf" srcId="{4F3B6C0A-6D34-4ABF-95A8-53EF017D61EC}" destId="{B57BF3A5-9A61-4C10-AAC6-28117F1F14D0}" srcOrd="0" destOrd="0" presId="urn:microsoft.com/office/officeart/2018/2/layout/IconVerticalSolidList"/>
    <dgm:cxn modelId="{3FC8E333-ECB6-48C9-AE87-10ED9387CD2F}" type="presParOf" srcId="{B57BF3A5-9A61-4C10-AAC6-28117F1F14D0}" destId="{89D573F9-9E7C-4813-BE01-36C07E35D940}" srcOrd="0" destOrd="0" presId="urn:microsoft.com/office/officeart/2018/2/layout/IconVerticalSolidList"/>
    <dgm:cxn modelId="{7EE647DF-3BE2-4217-A39E-52AA2A3B3DB8}" type="presParOf" srcId="{B57BF3A5-9A61-4C10-AAC6-28117F1F14D0}" destId="{5A81E31C-E806-4E43-A114-5577FDDCA6E8}" srcOrd="1" destOrd="0" presId="urn:microsoft.com/office/officeart/2018/2/layout/IconVerticalSolidList"/>
    <dgm:cxn modelId="{184127C9-ADC3-47D3-B574-CE1BAB193C1C}" type="presParOf" srcId="{B57BF3A5-9A61-4C10-AAC6-28117F1F14D0}" destId="{E1B0B5AF-146E-4D4B-ACB5-E2DC4F3E3290}" srcOrd="2" destOrd="0" presId="urn:microsoft.com/office/officeart/2018/2/layout/IconVerticalSolidList"/>
    <dgm:cxn modelId="{BA78DEB9-858F-4290-8471-FD8F2FA3DFDD}" type="presParOf" srcId="{B57BF3A5-9A61-4C10-AAC6-28117F1F14D0}" destId="{098BC031-5204-4559-99D0-4435172A7D57}" srcOrd="3" destOrd="0" presId="urn:microsoft.com/office/officeart/2018/2/layout/IconVerticalSolidList"/>
    <dgm:cxn modelId="{45634C1E-A2E9-4E3A-A5EB-4496B38E64ED}" type="presParOf" srcId="{4F3B6C0A-6D34-4ABF-95A8-53EF017D61EC}" destId="{270F1096-0B14-45A3-AF87-940059717529}" srcOrd="1" destOrd="0" presId="urn:microsoft.com/office/officeart/2018/2/layout/IconVerticalSolidList"/>
    <dgm:cxn modelId="{2259EF55-0131-49F0-958E-5E4119030AB7}" type="presParOf" srcId="{4F3B6C0A-6D34-4ABF-95A8-53EF017D61EC}" destId="{5605BC85-28B7-4D67-8A36-949E1151BE1F}" srcOrd="2" destOrd="0" presId="urn:microsoft.com/office/officeart/2018/2/layout/IconVerticalSolidList"/>
    <dgm:cxn modelId="{C4D1BA2F-C3A7-4144-B5AD-AF5D700CEBF1}" type="presParOf" srcId="{5605BC85-28B7-4D67-8A36-949E1151BE1F}" destId="{E9EA1325-1F85-4F7B-8A29-CDDEE86E0B71}" srcOrd="0" destOrd="0" presId="urn:microsoft.com/office/officeart/2018/2/layout/IconVerticalSolidList"/>
    <dgm:cxn modelId="{343FA678-A197-408F-BC08-3CD9AF1A96F1}" type="presParOf" srcId="{5605BC85-28B7-4D67-8A36-949E1151BE1F}" destId="{624E13F6-C424-49AC-AA10-DAC73C6D8695}" srcOrd="1" destOrd="0" presId="urn:microsoft.com/office/officeart/2018/2/layout/IconVerticalSolidList"/>
    <dgm:cxn modelId="{6F2C5CC5-6642-401C-B56B-E5CA3364A446}" type="presParOf" srcId="{5605BC85-28B7-4D67-8A36-949E1151BE1F}" destId="{AAF4FA04-DDAC-4121-910E-EEDA006443D3}" srcOrd="2" destOrd="0" presId="urn:microsoft.com/office/officeart/2018/2/layout/IconVerticalSolidList"/>
    <dgm:cxn modelId="{9E7465A1-214B-4E25-A9A9-D99B84383289}" type="presParOf" srcId="{5605BC85-28B7-4D67-8A36-949E1151BE1F}" destId="{455BF9CD-A1F2-458A-AA80-5AF61A4A8A04}" srcOrd="3" destOrd="0" presId="urn:microsoft.com/office/officeart/2018/2/layout/IconVerticalSolidList"/>
    <dgm:cxn modelId="{3E978613-AC67-4037-B92D-49C2749F8AA3}" type="presParOf" srcId="{4F3B6C0A-6D34-4ABF-95A8-53EF017D61EC}" destId="{C23B659F-9115-4A78-8043-E1C34D55F914}" srcOrd="3" destOrd="0" presId="urn:microsoft.com/office/officeart/2018/2/layout/IconVerticalSolidList"/>
    <dgm:cxn modelId="{40AA8011-7782-49D4-BC34-BC607979ACE0}" type="presParOf" srcId="{4F3B6C0A-6D34-4ABF-95A8-53EF017D61EC}" destId="{2E739212-E3E0-4934-A61C-84DB1A5E035B}" srcOrd="4" destOrd="0" presId="urn:microsoft.com/office/officeart/2018/2/layout/IconVerticalSolidList"/>
    <dgm:cxn modelId="{8856DAED-E7D7-4B57-9CA4-64E3970A92B2}" type="presParOf" srcId="{2E739212-E3E0-4934-A61C-84DB1A5E035B}" destId="{82BB38C0-534F-4801-9066-ECAE2359D1A4}" srcOrd="0" destOrd="0" presId="urn:microsoft.com/office/officeart/2018/2/layout/IconVerticalSolidList"/>
    <dgm:cxn modelId="{E4CE954E-8712-4BDA-A136-8CBC4000C4B8}" type="presParOf" srcId="{2E739212-E3E0-4934-A61C-84DB1A5E035B}" destId="{62230DC3-1F69-499F-ABF0-573EDD03B24F}" srcOrd="1" destOrd="0" presId="urn:microsoft.com/office/officeart/2018/2/layout/IconVerticalSolidList"/>
    <dgm:cxn modelId="{B2F011F8-E7C2-46AC-85C4-2E7496599801}" type="presParOf" srcId="{2E739212-E3E0-4934-A61C-84DB1A5E035B}" destId="{13B3BF33-42BD-4586-896B-D53A3DAD6D4F}" srcOrd="2" destOrd="0" presId="urn:microsoft.com/office/officeart/2018/2/layout/IconVerticalSolidList"/>
    <dgm:cxn modelId="{F2528DDA-F458-4738-9E01-7BB96B42C98D}" type="presParOf" srcId="{2E739212-E3E0-4934-A61C-84DB1A5E035B}" destId="{20E19800-8276-4936-861B-EE34696192BD}" srcOrd="3" destOrd="0" presId="urn:microsoft.com/office/officeart/2018/2/layout/IconVerticalSolidList"/>
    <dgm:cxn modelId="{20BCD667-98A2-4284-9A47-B94DC25F5431}" type="presParOf" srcId="{4F3B6C0A-6D34-4ABF-95A8-53EF017D61EC}" destId="{D5064320-299F-407B-8FDE-04F1B9DE9B50}" srcOrd="5" destOrd="0" presId="urn:microsoft.com/office/officeart/2018/2/layout/IconVerticalSolidList"/>
    <dgm:cxn modelId="{3624844A-AB0E-4A70-A6D4-12CDCAF861A1}" type="presParOf" srcId="{4F3B6C0A-6D34-4ABF-95A8-53EF017D61EC}" destId="{B827F18B-DEA7-4C7E-B1FF-94F31DCD9B93}" srcOrd="6" destOrd="0" presId="urn:microsoft.com/office/officeart/2018/2/layout/IconVerticalSolidList"/>
    <dgm:cxn modelId="{48289F2F-34C9-4E2C-93EE-7B08D5AB4E09}" type="presParOf" srcId="{B827F18B-DEA7-4C7E-B1FF-94F31DCD9B93}" destId="{1C1AA0BB-6260-402E-8C21-F8EEFBFF69B2}" srcOrd="0" destOrd="0" presId="urn:microsoft.com/office/officeart/2018/2/layout/IconVerticalSolidList"/>
    <dgm:cxn modelId="{CF1D1B04-D06D-499A-A17E-AF25A88C871C}" type="presParOf" srcId="{B827F18B-DEA7-4C7E-B1FF-94F31DCD9B93}" destId="{AD3A3F54-B552-4BB3-AD37-821A7750BED0}" srcOrd="1" destOrd="0" presId="urn:microsoft.com/office/officeart/2018/2/layout/IconVerticalSolidList"/>
    <dgm:cxn modelId="{96D1FBFB-9496-4A61-B9C5-F0EA07EE58F8}" type="presParOf" srcId="{B827F18B-DEA7-4C7E-B1FF-94F31DCD9B93}" destId="{C98CB612-73F6-4A0A-88F2-E39030FF7A65}" srcOrd="2" destOrd="0" presId="urn:microsoft.com/office/officeart/2018/2/layout/IconVerticalSolidList"/>
    <dgm:cxn modelId="{847BF320-AC65-4D65-89F2-9240D23073AF}" type="presParOf" srcId="{B827F18B-DEA7-4C7E-B1FF-94F31DCD9B93}" destId="{B1DAAB7A-0D4D-4851-AF76-BD2E20EDDF85}" srcOrd="3" destOrd="0" presId="urn:microsoft.com/office/officeart/2018/2/layout/IconVerticalSolidList"/>
    <dgm:cxn modelId="{677C5B26-36DC-49CA-8BD1-B758EBD6FD99}" type="presParOf" srcId="{4F3B6C0A-6D34-4ABF-95A8-53EF017D61EC}" destId="{FBFB4DEC-8F17-44B5-9908-6A76298F6B7E}" srcOrd="7" destOrd="0" presId="urn:microsoft.com/office/officeart/2018/2/layout/IconVerticalSolidList"/>
    <dgm:cxn modelId="{519CE15D-B0A8-40A3-917E-44F3A8AB7049}" type="presParOf" srcId="{4F3B6C0A-6D34-4ABF-95A8-53EF017D61EC}" destId="{94E5F2E0-8CE3-4301-85F3-A4F03A0C4B97}" srcOrd="8" destOrd="0" presId="urn:microsoft.com/office/officeart/2018/2/layout/IconVerticalSolidList"/>
    <dgm:cxn modelId="{C439C113-AE87-49F3-9566-F540D2064440}" type="presParOf" srcId="{94E5F2E0-8CE3-4301-85F3-A4F03A0C4B97}" destId="{E034A854-AF63-4F3B-A494-D41EC616FC8E}" srcOrd="0" destOrd="0" presId="urn:microsoft.com/office/officeart/2018/2/layout/IconVerticalSolidList"/>
    <dgm:cxn modelId="{C632DA2F-568D-481A-BEAD-15D4A1A40CC8}" type="presParOf" srcId="{94E5F2E0-8CE3-4301-85F3-A4F03A0C4B97}" destId="{7F31A285-F3DE-4A97-8113-B10594A3FB44}" srcOrd="1" destOrd="0" presId="urn:microsoft.com/office/officeart/2018/2/layout/IconVerticalSolidList"/>
    <dgm:cxn modelId="{DE493623-1DBB-4D8E-80C6-CA976806297A}" type="presParOf" srcId="{94E5F2E0-8CE3-4301-85F3-A4F03A0C4B97}" destId="{0F887367-A286-4B38-9F74-783B46979B3B}" srcOrd="2" destOrd="0" presId="urn:microsoft.com/office/officeart/2018/2/layout/IconVerticalSolidList"/>
    <dgm:cxn modelId="{055F9FE4-BEDF-47C6-9BCF-3E192DB85C82}" type="presParOf" srcId="{94E5F2E0-8CE3-4301-85F3-A4F03A0C4B97}" destId="{F47EC2F3-F74C-400F-B89F-2451131F250D}" srcOrd="3" destOrd="0" presId="urn:microsoft.com/office/officeart/2018/2/layout/IconVerticalSolidList"/>
    <dgm:cxn modelId="{B983D30E-D6DF-44A3-B980-0F4571E438C0}" type="presParOf" srcId="{4F3B6C0A-6D34-4ABF-95A8-53EF017D61EC}" destId="{E862ADEC-4FCF-46EB-99D0-4B72668561F8}" srcOrd="9" destOrd="0" presId="urn:microsoft.com/office/officeart/2018/2/layout/IconVerticalSolidList"/>
    <dgm:cxn modelId="{53F94676-2A44-4A4D-B2BF-90604F657269}" type="presParOf" srcId="{4F3B6C0A-6D34-4ABF-95A8-53EF017D61EC}" destId="{C68203C2-363E-40C6-B66D-AC9848BDFDC5}" srcOrd="10" destOrd="0" presId="urn:microsoft.com/office/officeart/2018/2/layout/IconVerticalSolidList"/>
    <dgm:cxn modelId="{11F548FC-0A10-466F-9872-8B68003555CE}" type="presParOf" srcId="{C68203C2-363E-40C6-B66D-AC9848BDFDC5}" destId="{33158420-780E-41A5-84E4-554519CF0970}" srcOrd="0" destOrd="0" presId="urn:microsoft.com/office/officeart/2018/2/layout/IconVerticalSolidList"/>
    <dgm:cxn modelId="{1F843234-4C09-4DBE-BC46-47ED1199B39F}" type="presParOf" srcId="{C68203C2-363E-40C6-B66D-AC9848BDFDC5}" destId="{2951CF9E-AD63-4C07-98B5-36D8E9E4A949}" srcOrd="1" destOrd="0" presId="urn:microsoft.com/office/officeart/2018/2/layout/IconVerticalSolidList"/>
    <dgm:cxn modelId="{FDE6A694-746D-4602-992A-799A2A4C6E56}" type="presParOf" srcId="{C68203C2-363E-40C6-B66D-AC9848BDFDC5}" destId="{7E20B226-7778-4469-BAB9-CAA9A380BF74}" srcOrd="2" destOrd="0" presId="urn:microsoft.com/office/officeart/2018/2/layout/IconVerticalSolidList"/>
    <dgm:cxn modelId="{1E4B96BE-75D0-4478-823C-DA8BC61DF79F}" type="presParOf" srcId="{C68203C2-363E-40C6-B66D-AC9848BDFDC5}" destId="{2EE69207-0BB3-43C4-9720-73775F71D13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561332A-4D13-4163-91E9-CD42F8BA53FE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176CB8F9-9C8C-46D2-846A-B436A8E8CFAC}">
      <dgm:prSet custT="1"/>
      <dgm:spPr/>
      <dgm:t>
        <a:bodyPr/>
        <a:lstStyle/>
        <a:p>
          <a:pPr>
            <a:defRPr cap="all"/>
          </a:pPr>
          <a:r>
            <a:rPr lang="en-US" sz="1400" dirty="0"/>
            <a:t>Prioritize and address the highest-impact risks early.</a:t>
          </a:r>
        </a:p>
      </dgm:t>
    </dgm:pt>
    <dgm:pt modelId="{D0D99161-42B7-4A3D-8D60-FA2FE58852B8}" type="parTrans" cxnId="{343EAB08-90BA-4148-9774-E05B3AD79C83}">
      <dgm:prSet/>
      <dgm:spPr/>
      <dgm:t>
        <a:bodyPr/>
        <a:lstStyle/>
        <a:p>
          <a:endParaRPr lang="en-US"/>
        </a:p>
      </dgm:t>
    </dgm:pt>
    <dgm:pt modelId="{95FF913C-0A34-4EC3-81DD-9F6CDDD76E7C}" type="sibTrans" cxnId="{343EAB08-90BA-4148-9774-E05B3AD79C83}">
      <dgm:prSet/>
      <dgm:spPr/>
      <dgm:t>
        <a:bodyPr/>
        <a:lstStyle/>
        <a:p>
          <a:endParaRPr lang="en-US"/>
        </a:p>
      </dgm:t>
    </dgm:pt>
    <dgm:pt modelId="{E30A379A-8412-4C72-B0BF-EDEFF947BFC3}">
      <dgm:prSet custT="1"/>
      <dgm:spPr/>
      <dgm:t>
        <a:bodyPr/>
        <a:lstStyle/>
        <a:p>
          <a:pPr>
            <a:defRPr cap="all"/>
          </a:pPr>
          <a:r>
            <a:rPr lang="en-US" sz="1400" dirty="0"/>
            <a:t>Combine mitigation and contingency plans for resilience</a:t>
          </a:r>
          <a:r>
            <a:rPr lang="en-US" sz="1100" dirty="0"/>
            <a:t>.</a:t>
          </a:r>
        </a:p>
      </dgm:t>
    </dgm:pt>
    <dgm:pt modelId="{F8C3C00F-8686-4F35-8C7E-7877ECF26B69}" type="parTrans" cxnId="{0D3ACD88-CB00-472E-AEE1-98B1D5FB85FF}">
      <dgm:prSet/>
      <dgm:spPr/>
      <dgm:t>
        <a:bodyPr/>
        <a:lstStyle/>
        <a:p>
          <a:endParaRPr lang="en-US"/>
        </a:p>
      </dgm:t>
    </dgm:pt>
    <dgm:pt modelId="{D0778A7A-CA9B-41D7-93C7-BD7DFCB48522}" type="sibTrans" cxnId="{0D3ACD88-CB00-472E-AEE1-98B1D5FB85FF}">
      <dgm:prSet/>
      <dgm:spPr/>
      <dgm:t>
        <a:bodyPr/>
        <a:lstStyle/>
        <a:p>
          <a:endParaRPr lang="en-US"/>
        </a:p>
      </dgm:t>
    </dgm:pt>
    <dgm:pt modelId="{D85C5278-705C-43E2-B6F7-49AAA7AD6DF0}">
      <dgm:prSet custT="1"/>
      <dgm:spPr/>
      <dgm:t>
        <a:bodyPr/>
        <a:lstStyle/>
        <a:p>
          <a:pPr>
            <a:defRPr cap="all"/>
          </a:pPr>
          <a:r>
            <a:rPr lang="en-US" sz="1400" dirty="0"/>
            <a:t>Training and communication reduce resistance risks.</a:t>
          </a:r>
        </a:p>
      </dgm:t>
    </dgm:pt>
    <dgm:pt modelId="{87915428-4F03-45F4-91CB-C0CA55AF5959}" type="parTrans" cxnId="{1A1946A8-B432-424C-9837-343F4AD2D194}">
      <dgm:prSet/>
      <dgm:spPr/>
      <dgm:t>
        <a:bodyPr/>
        <a:lstStyle/>
        <a:p>
          <a:endParaRPr lang="en-US"/>
        </a:p>
      </dgm:t>
    </dgm:pt>
    <dgm:pt modelId="{FB38B5B1-5AE7-4CA8-A8BE-9A3E0242E23C}" type="sibTrans" cxnId="{1A1946A8-B432-424C-9837-343F4AD2D194}">
      <dgm:prSet/>
      <dgm:spPr/>
      <dgm:t>
        <a:bodyPr/>
        <a:lstStyle/>
        <a:p>
          <a:endParaRPr lang="en-US"/>
        </a:p>
      </dgm:t>
    </dgm:pt>
    <dgm:pt modelId="{AFA1D787-E341-45F2-8544-01E436821279}">
      <dgm:prSet custT="1"/>
      <dgm:spPr/>
      <dgm:t>
        <a:bodyPr/>
        <a:lstStyle/>
        <a:p>
          <a:pPr>
            <a:defRPr cap="all"/>
          </a:pPr>
          <a:r>
            <a:rPr lang="en-US" sz="1400" dirty="0"/>
            <a:t>Continuous monitoring ensures risk controls remain effective</a:t>
          </a:r>
          <a:r>
            <a:rPr lang="en-US" sz="1100" dirty="0"/>
            <a:t>.</a:t>
          </a:r>
        </a:p>
      </dgm:t>
    </dgm:pt>
    <dgm:pt modelId="{69C57DEB-61B1-42B8-8D11-62C7C16AAFC5}" type="parTrans" cxnId="{544881A4-999A-4F7D-AA11-6217D8ED36B6}">
      <dgm:prSet/>
      <dgm:spPr/>
      <dgm:t>
        <a:bodyPr/>
        <a:lstStyle/>
        <a:p>
          <a:endParaRPr lang="en-US"/>
        </a:p>
      </dgm:t>
    </dgm:pt>
    <dgm:pt modelId="{152A138B-F975-4149-9822-154B26C1DE33}" type="sibTrans" cxnId="{544881A4-999A-4F7D-AA11-6217D8ED36B6}">
      <dgm:prSet/>
      <dgm:spPr/>
      <dgm:t>
        <a:bodyPr/>
        <a:lstStyle/>
        <a:p>
          <a:endParaRPr lang="en-US"/>
        </a:p>
      </dgm:t>
    </dgm:pt>
    <dgm:pt modelId="{D2E3AF3C-DCBE-4041-AD22-B84F8D70A8E8}">
      <dgm:prSet custT="1"/>
      <dgm:spPr/>
      <dgm:t>
        <a:bodyPr/>
        <a:lstStyle/>
        <a:p>
          <a:pPr>
            <a:defRPr cap="all"/>
          </a:pPr>
          <a:r>
            <a:rPr lang="en-US" sz="1400" dirty="0"/>
            <a:t>Security and compliance require ongoing vigilance</a:t>
          </a:r>
          <a:r>
            <a:rPr lang="en-US" sz="1200" dirty="0"/>
            <a:t>.</a:t>
          </a:r>
        </a:p>
      </dgm:t>
    </dgm:pt>
    <dgm:pt modelId="{1D586878-1DC3-4297-BBC5-D67EE1A40DE2}" type="parTrans" cxnId="{3115ED42-53C4-4EEB-BFBF-5BC62C8892AB}">
      <dgm:prSet/>
      <dgm:spPr/>
      <dgm:t>
        <a:bodyPr/>
        <a:lstStyle/>
        <a:p>
          <a:endParaRPr lang="en-US"/>
        </a:p>
      </dgm:t>
    </dgm:pt>
    <dgm:pt modelId="{E325C4BF-963C-4879-8B17-DE1C3EC8B7E6}" type="sibTrans" cxnId="{3115ED42-53C4-4EEB-BFBF-5BC62C8892AB}">
      <dgm:prSet/>
      <dgm:spPr/>
      <dgm:t>
        <a:bodyPr/>
        <a:lstStyle/>
        <a:p>
          <a:endParaRPr lang="en-US"/>
        </a:p>
      </dgm:t>
    </dgm:pt>
    <dgm:pt modelId="{1878E671-1378-47C0-A0F3-18417C61D769}">
      <dgm:prSet custT="1"/>
      <dgm:spPr/>
      <dgm:t>
        <a:bodyPr/>
        <a:lstStyle/>
        <a:p>
          <a:pPr>
            <a:defRPr cap="all"/>
          </a:pPr>
          <a:r>
            <a:rPr lang="en-US" sz="1400" dirty="0"/>
            <a:t>Budget and timeline pressures demand proactive management</a:t>
          </a:r>
          <a:r>
            <a:rPr lang="en-US" sz="1200" dirty="0"/>
            <a:t>.</a:t>
          </a:r>
        </a:p>
      </dgm:t>
    </dgm:pt>
    <dgm:pt modelId="{23D7EB1B-94D9-45A1-A2DF-DD5706F0B2F3}" type="parTrans" cxnId="{764E484E-17C7-4218-8DD5-ED393E78D73A}">
      <dgm:prSet/>
      <dgm:spPr/>
      <dgm:t>
        <a:bodyPr/>
        <a:lstStyle/>
        <a:p>
          <a:endParaRPr lang="en-US"/>
        </a:p>
      </dgm:t>
    </dgm:pt>
    <dgm:pt modelId="{22E2A2C6-4FE7-4FC5-BC91-9029137FB30C}" type="sibTrans" cxnId="{764E484E-17C7-4218-8DD5-ED393E78D73A}">
      <dgm:prSet/>
      <dgm:spPr/>
      <dgm:t>
        <a:bodyPr/>
        <a:lstStyle/>
        <a:p>
          <a:endParaRPr lang="en-US"/>
        </a:p>
      </dgm:t>
    </dgm:pt>
    <dgm:pt modelId="{AB876813-A55E-4744-BF44-3FC9C26BD4D5}" type="pres">
      <dgm:prSet presAssocID="{5561332A-4D13-4163-91E9-CD42F8BA53FE}" presName="root" presStyleCnt="0">
        <dgm:presLayoutVars>
          <dgm:dir/>
          <dgm:resizeHandles val="exact"/>
        </dgm:presLayoutVars>
      </dgm:prSet>
      <dgm:spPr/>
    </dgm:pt>
    <dgm:pt modelId="{9010B42B-81A9-41D6-81BD-C3DBC197C001}" type="pres">
      <dgm:prSet presAssocID="{176CB8F9-9C8C-46D2-846A-B436A8E8CFAC}" presName="compNode" presStyleCnt="0"/>
      <dgm:spPr/>
    </dgm:pt>
    <dgm:pt modelId="{9390A234-5BEE-4847-97B5-7E2F8B9B0485}" type="pres">
      <dgm:prSet presAssocID="{176CB8F9-9C8C-46D2-846A-B436A8E8CFAC}" presName="iconBgRect" presStyleLbl="bgShp" presStyleIdx="0" presStyleCnt="6" custScaleX="163934" custScaleY="157783"/>
      <dgm:spPr>
        <a:prstGeom prst="round2DiagRect">
          <a:avLst>
            <a:gd name="adj1" fmla="val 29727"/>
            <a:gd name="adj2" fmla="val 0"/>
          </a:avLst>
        </a:prstGeom>
      </dgm:spPr>
    </dgm:pt>
    <dgm:pt modelId="{3602A5D0-1BD3-4164-BBAE-922643458B3A}" type="pres">
      <dgm:prSet presAssocID="{176CB8F9-9C8C-46D2-846A-B436A8E8CFAC}" presName="iconRect" presStyleLbl="node1" presStyleIdx="0" presStyleCnt="6" custScaleX="163934" custScaleY="15778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588236F2-2CD7-40DD-86E0-6CF397EB2FBB}" type="pres">
      <dgm:prSet presAssocID="{176CB8F9-9C8C-46D2-846A-B436A8E8CFAC}" presName="spaceRect" presStyleCnt="0"/>
      <dgm:spPr/>
    </dgm:pt>
    <dgm:pt modelId="{45F20A2A-0963-44F6-81AF-670986DCD74D}" type="pres">
      <dgm:prSet presAssocID="{176CB8F9-9C8C-46D2-846A-B436A8E8CFAC}" presName="textRect" presStyleLbl="revTx" presStyleIdx="0" presStyleCnt="6">
        <dgm:presLayoutVars>
          <dgm:chMax val="1"/>
          <dgm:chPref val="1"/>
        </dgm:presLayoutVars>
      </dgm:prSet>
      <dgm:spPr/>
    </dgm:pt>
    <dgm:pt modelId="{07D8B405-7D1D-44CE-A5B4-82AA37B0B31F}" type="pres">
      <dgm:prSet presAssocID="{95FF913C-0A34-4EC3-81DD-9F6CDDD76E7C}" presName="sibTrans" presStyleCnt="0"/>
      <dgm:spPr/>
    </dgm:pt>
    <dgm:pt modelId="{F8DF0CE9-49D8-4EC1-B532-102B2B2D183B}" type="pres">
      <dgm:prSet presAssocID="{E30A379A-8412-4C72-B0BF-EDEFF947BFC3}" presName="compNode" presStyleCnt="0"/>
      <dgm:spPr/>
    </dgm:pt>
    <dgm:pt modelId="{6921FF0C-A055-43F0-A875-D4819FB58B1D}" type="pres">
      <dgm:prSet presAssocID="{E30A379A-8412-4C72-B0BF-EDEFF947BFC3}" presName="iconBgRect" presStyleLbl="bgShp" presStyleIdx="1" presStyleCnt="6" custScaleX="163934" custScaleY="157783"/>
      <dgm:spPr>
        <a:prstGeom prst="round2DiagRect">
          <a:avLst>
            <a:gd name="adj1" fmla="val 29727"/>
            <a:gd name="adj2" fmla="val 0"/>
          </a:avLst>
        </a:prstGeom>
      </dgm:spPr>
    </dgm:pt>
    <dgm:pt modelId="{4ECAD443-3D26-4F42-94EC-F318AE499286}" type="pres">
      <dgm:prSet presAssocID="{E30A379A-8412-4C72-B0BF-EDEFF947BFC3}" presName="iconRect" presStyleLbl="node1" presStyleIdx="1" presStyleCnt="6" custScaleX="163934" custScaleY="15778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ning"/>
        </a:ext>
      </dgm:extLst>
    </dgm:pt>
    <dgm:pt modelId="{26930AB6-74F7-42DF-8C4C-72139BD34498}" type="pres">
      <dgm:prSet presAssocID="{E30A379A-8412-4C72-B0BF-EDEFF947BFC3}" presName="spaceRect" presStyleCnt="0"/>
      <dgm:spPr/>
    </dgm:pt>
    <dgm:pt modelId="{73A1FD27-C115-40F6-A42A-F48892449708}" type="pres">
      <dgm:prSet presAssocID="{E30A379A-8412-4C72-B0BF-EDEFF947BFC3}" presName="textRect" presStyleLbl="revTx" presStyleIdx="1" presStyleCnt="6">
        <dgm:presLayoutVars>
          <dgm:chMax val="1"/>
          <dgm:chPref val="1"/>
        </dgm:presLayoutVars>
      </dgm:prSet>
      <dgm:spPr/>
    </dgm:pt>
    <dgm:pt modelId="{D04EC97A-0A8D-4023-BE7E-EA0C196867B6}" type="pres">
      <dgm:prSet presAssocID="{D0778A7A-CA9B-41D7-93C7-BD7DFCB48522}" presName="sibTrans" presStyleCnt="0"/>
      <dgm:spPr/>
    </dgm:pt>
    <dgm:pt modelId="{0D63C44A-0E4E-477D-9AF2-8C4E0471BEAE}" type="pres">
      <dgm:prSet presAssocID="{D85C5278-705C-43E2-B6F7-49AAA7AD6DF0}" presName="compNode" presStyleCnt="0"/>
      <dgm:spPr/>
    </dgm:pt>
    <dgm:pt modelId="{4B263AF6-DA61-4878-93AC-20A0BE5AD186}" type="pres">
      <dgm:prSet presAssocID="{D85C5278-705C-43E2-B6F7-49AAA7AD6DF0}" presName="iconBgRect" presStyleLbl="bgShp" presStyleIdx="2" presStyleCnt="6" custScaleX="163934" custScaleY="157783"/>
      <dgm:spPr>
        <a:prstGeom prst="round2DiagRect">
          <a:avLst>
            <a:gd name="adj1" fmla="val 29727"/>
            <a:gd name="adj2" fmla="val 0"/>
          </a:avLst>
        </a:prstGeom>
      </dgm:spPr>
    </dgm:pt>
    <dgm:pt modelId="{A515403D-BA8F-4563-8CA2-8A37D9F21ACD}" type="pres">
      <dgm:prSet presAssocID="{D85C5278-705C-43E2-B6F7-49AAA7AD6DF0}" presName="iconRect" presStyleLbl="node1" presStyleIdx="2" presStyleCnt="6" custScaleX="163934" custScaleY="15778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C3F47A07-F909-4243-B757-14BE5E53ED25}" type="pres">
      <dgm:prSet presAssocID="{D85C5278-705C-43E2-B6F7-49AAA7AD6DF0}" presName="spaceRect" presStyleCnt="0"/>
      <dgm:spPr/>
    </dgm:pt>
    <dgm:pt modelId="{5586B3E0-C964-4786-B5F5-C9AA279FAC3E}" type="pres">
      <dgm:prSet presAssocID="{D85C5278-705C-43E2-B6F7-49AAA7AD6DF0}" presName="textRect" presStyleLbl="revTx" presStyleIdx="2" presStyleCnt="6">
        <dgm:presLayoutVars>
          <dgm:chMax val="1"/>
          <dgm:chPref val="1"/>
        </dgm:presLayoutVars>
      </dgm:prSet>
      <dgm:spPr/>
    </dgm:pt>
    <dgm:pt modelId="{297E5794-7A1B-439E-A2DC-A001F53230CA}" type="pres">
      <dgm:prSet presAssocID="{FB38B5B1-5AE7-4CA8-A8BE-9A3E0242E23C}" presName="sibTrans" presStyleCnt="0"/>
      <dgm:spPr/>
    </dgm:pt>
    <dgm:pt modelId="{DFDAED32-DFAD-459B-819C-4E8F5FFA1D92}" type="pres">
      <dgm:prSet presAssocID="{AFA1D787-E341-45F2-8544-01E436821279}" presName="compNode" presStyleCnt="0"/>
      <dgm:spPr/>
    </dgm:pt>
    <dgm:pt modelId="{593EAD93-42A0-4B2C-86C1-408013F7460E}" type="pres">
      <dgm:prSet presAssocID="{AFA1D787-E341-45F2-8544-01E436821279}" presName="iconBgRect" presStyleLbl="bgShp" presStyleIdx="3" presStyleCnt="6" custScaleX="163934" custScaleY="157783"/>
      <dgm:spPr>
        <a:prstGeom prst="round2DiagRect">
          <a:avLst>
            <a:gd name="adj1" fmla="val 29727"/>
            <a:gd name="adj2" fmla="val 0"/>
          </a:avLst>
        </a:prstGeom>
      </dgm:spPr>
    </dgm:pt>
    <dgm:pt modelId="{731A17F3-299E-4C12-A980-25B535DF5197}" type="pres">
      <dgm:prSet presAssocID="{AFA1D787-E341-45F2-8544-01E436821279}" presName="iconRect" presStyleLbl="node1" presStyleIdx="3" presStyleCnt="6" custScaleX="163934" custScaleY="157783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458C7E81-17CC-48C7-B452-228A71D4FC07}" type="pres">
      <dgm:prSet presAssocID="{AFA1D787-E341-45F2-8544-01E436821279}" presName="spaceRect" presStyleCnt="0"/>
      <dgm:spPr/>
    </dgm:pt>
    <dgm:pt modelId="{0E91A3B7-5026-4F42-8EF6-B3EC955F5DFF}" type="pres">
      <dgm:prSet presAssocID="{AFA1D787-E341-45F2-8544-01E436821279}" presName="textRect" presStyleLbl="revTx" presStyleIdx="3" presStyleCnt="6">
        <dgm:presLayoutVars>
          <dgm:chMax val="1"/>
          <dgm:chPref val="1"/>
        </dgm:presLayoutVars>
      </dgm:prSet>
      <dgm:spPr/>
    </dgm:pt>
    <dgm:pt modelId="{37B57DF1-CF84-47E7-80B5-568A92F0C931}" type="pres">
      <dgm:prSet presAssocID="{152A138B-F975-4149-9822-154B26C1DE33}" presName="sibTrans" presStyleCnt="0"/>
      <dgm:spPr/>
    </dgm:pt>
    <dgm:pt modelId="{6F71BF35-A34B-4EFF-8EFD-6A5A0FF358A8}" type="pres">
      <dgm:prSet presAssocID="{D2E3AF3C-DCBE-4041-AD22-B84F8D70A8E8}" presName="compNode" presStyleCnt="0"/>
      <dgm:spPr/>
    </dgm:pt>
    <dgm:pt modelId="{E20B6909-ED5E-40AD-905C-413D4927E2B9}" type="pres">
      <dgm:prSet presAssocID="{D2E3AF3C-DCBE-4041-AD22-B84F8D70A8E8}" presName="iconBgRect" presStyleLbl="bgShp" presStyleIdx="4" presStyleCnt="6" custScaleX="163934" custScaleY="157783"/>
      <dgm:spPr>
        <a:prstGeom prst="round2DiagRect">
          <a:avLst>
            <a:gd name="adj1" fmla="val 29727"/>
            <a:gd name="adj2" fmla="val 0"/>
          </a:avLst>
        </a:prstGeom>
      </dgm:spPr>
    </dgm:pt>
    <dgm:pt modelId="{C11A7C0D-C685-4EF5-8D98-80639F42413C}" type="pres">
      <dgm:prSet presAssocID="{D2E3AF3C-DCBE-4041-AD22-B84F8D70A8E8}" presName="iconRect" presStyleLbl="node1" presStyleIdx="4" presStyleCnt="6" custScaleX="163934" custScaleY="157783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"/>
        </a:ext>
      </dgm:extLst>
    </dgm:pt>
    <dgm:pt modelId="{B1B95B78-B6E2-420B-92A2-D0614C16187F}" type="pres">
      <dgm:prSet presAssocID="{D2E3AF3C-DCBE-4041-AD22-B84F8D70A8E8}" presName="spaceRect" presStyleCnt="0"/>
      <dgm:spPr/>
    </dgm:pt>
    <dgm:pt modelId="{432310B7-CDEB-4238-8D6B-217D6E9D75A5}" type="pres">
      <dgm:prSet presAssocID="{D2E3AF3C-DCBE-4041-AD22-B84F8D70A8E8}" presName="textRect" presStyleLbl="revTx" presStyleIdx="4" presStyleCnt="6">
        <dgm:presLayoutVars>
          <dgm:chMax val="1"/>
          <dgm:chPref val="1"/>
        </dgm:presLayoutVars>
      </dgm:prSet>
      <dgm:spPr/>
    </dgm:pt>
    <dgm:pt modelId="{2101F455-835A-4FE8-B4CC-ECA179D38053}" type="pres">
      <dgm:prSet presAssocID="{E325C4BF-963C-4879-8B17-DE1C3EC8B7E6}" presName="sibTrans" presStyleCnt="0"/>
      <dgm:spPr/>
    </dgm:pt>
    <dgm:pt modelId="{E7952794-9761-4E7F-A427-BAA34CA1D728}" type="pres">
      <dgm:prSet presAssocID="{1878E671-1378-47C0-A0F3-18417C61D769}" presName="compNode" presStyleCnt="0"/>
      <dgm:spPr/>
    </dgm:pt>
    <dgm:pt modelId="{2F55FF29-F2F1-46EF-BD8A-AC3748E77AD6}" type="pres">
      <dgm:prSet presAssocID="{1878E671-1378-47C0-A0F3-18417C61D769}" presName="iconBgRect" presStyleLbl="bgShp" presStyleIdx="5" presStyleCnt="6" custScaleX="163934" custScaleY="157783"/>
      <dgm:spPr>
        <a:prstGeom prst="round2DiagRect">
          <a:avLst>
            <a:gd name="adj1" fmla="val 29727"/>
            <a:gd name="adj2" fmla="val 0"/>
          </a:avLst>
        </a:prstGeom>
      </dgm:spPr>
    </dgm:pt>
    <dgm:pt modelId="{4FB6C5DB-0D76-43CD-B836-8194D0575F81}" type="pres">
      <dgm:prSet presAssocID="{1878E671-1378-47C0-A0F3-18417C61D769}" presName="iconRect" presStyleLbl="node1" presStyleIdx="5" presStyleCnt="6" custScaleX="163934" custScaleY="157783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BD61A38E-D3A9-4DEB-9419-701945D2A956}" type="pres">
      <dgm:prSet presAssocID="{1878E671-1378-47C0-A0F3-18417C61D769}" presName="spaceRect" presStyleCnt="0"/>
      <dgm:spPr/>
    </dgm:pt>
    <dgm:pt modelId="{8930BC20-C6E8-48ED-B6C3-67C1BFE362B6}" type="pres">
      <dgm:prSet presAssocID="{1878E671-1378-47C0-A0F3-18417C61D769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343EAB08-90BA-4148-9774-E05B3AD79C83}" srcId="{5561332A-4D13-4163-91E9-CD42F8BA53FE}" destId="{176CB8F9-9C8C-46D2-846A-B436A8E8CFAC}" srcOrd="0" destOrd="0" parTransId="{D0D99161-42B7-4A3D-8D60-FA2FE58852B8}" sibTransId="{95FF913C-0A34-4EC3-81DD-9F6CDDD76E7C}"/>
    <dgm:cxn modelId="{B3E6C422-A9ED-40F5-A175-DE3B28444AF3}" type="presOf" srcId="{176CB8F9-9C8C-46D2-846A-B436A8E8CFAC}" destId="{45F20A2A-0963-44F6-81AF-670986DCD74D}" srcOrd="0" destOrd="0" presId="urn:microsoft.com/office/officeart/2018/5/layout/IconLeafLabelList"/>
    <dgm:cxn modelId="{3115ED42-53C4-4EEB-BFBF-5BC62C8892AB}" srcId="{5561332A-4D13-4163-91E9-CD42F8BA53FE}" destId="{D2E3AF3C-DCBE-4041-AD22-B84F8D70A8E8}" srcOrd="4" destOrd="0" parTransId="{1D586878-1DC3-4297-BBC5-D67EE1A40DE2}" sibTransId="{E325C4BF-963C-4879-8B17-DE1C3EC8B7E6}"/>
    <dgm:cxn modelId="{764E484E-17C7-4218-8DD5-ED393E78D73A}" srcId="{5561332A-4D13-4163-91E9-CD42F8BA53FE}" destId="{1878E671-1378-47C0-A0F3-18417C61D769}" srcOrd="5" destOrd="0" parTransId="{23D7EB1B-94D9-45A1-A2DF-DD5706F0B2F3}" sibTransId="{22E2A2C6-4FE7-4FC5-BC91-9029137FB30C}"/>
    <dgm:cxn modelId="{C3E70382-DD27-432C-BB60-158A88D72B44}" type="presOf" srcId="{5561332A-4D13-4163-91E9-CD42F8BA53FE}" destId="{AB876813-A55E-4744-BF44-3FC9C26BD4D5}" srcOrd="0" destOrd="0" presId="urn:microsoft.com/office/officeart/2018/5/layout/IconLeafLabelList"/>
    <dgm:cxn modelId="{481C1083-AFA8-46ED-A90D-A6C508BE88A8}" type="presOf" srcId="{D2E3AF3C-DCBE-4041-AD22-B84F8D70A8E8}" destId="{432310B7-CDEB-4238-8D6B-217D6E9D75A5}" srcOrd="0" destOrd="0" presId="urn:microsoft.com/office/officeart/2018/5/layout/IconLeafLabelList"/>
    <dgm:cxn modelId="{0D3ACD88-CB00-472E-AEE1-98B1D5FB85FF}" srcId="{5561332A-4D13-4163-91E9-CD42F8BA53FE}" destId="{E30A379A-8412-4C72-B0BF-EDEFF947BFC3}" srcOrd="1" destOrd="0" parTransId="{F8C3C00F-8686-4F35-8C7E-7877ECF26B69}" sibTransId="{D0778A7A-CA9B-41D7-93C7-BD7DFCB48522}"/>
    <dgm:cxn modelId="{544881A4-999A-4F7D-AA11-6217D8ED36B6}" srcId="{5561332A-4D13-4163-91E9-CD42F8BA53FE}" destId="{AFA1D787-E341-45F2-8544-01E436821279}" srcOrd="3" destOrd="0" parTransId="{69C57DEB-61B1-42B8-8D11-62C7C16AAFC5}" sibTransId="{152A138B-F975-4149-9822-154B26C1DE33}"/>
    <dgm:cxn modelId="{1A1946A8-B432-424C-9837-343F4AD2D194}" srcId="{5561332A-4D13-4163-91E9-CD42F8BA53FE}" destId="{D85C5278-705C-43E2-B6F7-49AAA7AD6DF0}" srcOrd="2" destOrd="0" parTransId="{87915428-4F03-45F4-91CB-C0CA55AF5959}" sibTransId="{FB38B5B1-5AE7-4CA8-A8BE-9A3E0242E23C}"/>
    <dgm:cxn modelId="{F8C727C5-04DF-4FC4-84A2-781EA8FC6670}" type="presOf" srcId="{E30A379A-8412-4C72-B0BF-EDEFF947BFC3}" destId="{73A1FD27-C115-40F6-A42A-F48892449708}" srcOrd="0" destOrd="0" presId="urn:microsoft.com/office/officeart/2018/5/layout/IconLeafLabelList"/>
    <dgm:cxn modelId="{F644D2C7-B8E9-4C03-9B92-ADB95E29B020}" type="presOf" srcId="{AFA1D787-E341-45F2-8544-01E436821279}" destId="{0E91A3B7-5026-4F42-8EF6-B3EC955F5DFF}" srcOrd="0" destOrd="0" presId="urn:microsoft.com/office/officeart/2018/5/layout/IconLeafLabelList"/>
    <dgm:cxn modelId="{1FF38DD4-DA6A-4956-A2C2-CB5DBE7D103F}" type="presOf" srcId="{1878E671-1378-47C0-A0F3-18417C61D769}" destId="{8930BC20-C6E8-48ED-B6C3-67C1BFE362B6}" srcOrd="0" destOrd="0" presId="urn:microsoft.com/office/officeart/2018/5/layout/IconLeafLabelList"/>
    <dgm:cxn modelId="{9C639FF5-4FD2-4F2A-893B-91C9DF5B4957}" type="presOf" srcId="{D85C5278-705C-43E2-B6F7-49AAA7AD6DF0}" destId="{5586B3E0-C964-4786-B5F5-C9AA279FAC3E}" srcOrd="0" destOrd="0" presId="urn:microsoft.com/office/officeart/2018/5/layout/IconLeafLabelList"/>
    <dgm:cxn modelId="{192754EB-D3C6-4092-B243-289D64A6E5AB}" type="presParOf" srcId="{AB876813-A55E-4744-BF44-3FC9C26BD4D5}" destId="{9010B42B-81A9-41D6-81BD-C3DBC197C001}" srcOrd="0" destOrd="0" presId="urn:microsoft.com/office/officeart/2018/5/layout/IconLeafLabelList"/>
    <dgm:cxn modelId="{0E64F24B-16F4-426D-8C89-05BB2BCFE60F}" type="presParOf" srcId="{9010B42B-81A9-41D6-81BD-C3DBC197C001}" destId="{9390A234-5BEE-4847-97B5-7E2F8B9B0485}" srcOrd="0" destOrd="0" presId="urn:microsoft.com/office/officeart/2018/5/layout/IconLeafLabelList"/>
    <dgm:cxn modelId="{2FB512AD-DE76-4B28-A4A6-97FEB45B0201}" type="presParOf" srcId="{9010B42B-81A9-41D6-81BD-C3DBC197C001}" destId="{3602A5D0-1BD3-4164-BBAE-922643458B3A}" srcOrd="1" destOrd="0" presId="urn:microsoft.com/office/officeart/2018/5/layout/IconLeafLabelList"/>
    <dgm:cxn modelId="{6D617BED-82B4-4FC7-9280-8048991E64F5}" type="presParOf" srcId="{9010B42B-81A9-41D6-81BD-C3DBC197C001}" destId="{588236F2-2CD7-40DD-86E0-6CF397EB2FBB}" srcOrd="2" destOrd="0" presId="urn:microsoft.com/office/officeart/2018/5/layout/IconLeafLabelList"/>
    <dgm:cxn modelId="{DEEDD476-B867-4299-9333-02D7EF95FE56}" type="presParOf" srcId="{9010B42B-81A9-41D6-81BD-C3DBC197C001}" destId="{45F20A2A-0963-44F6-81AF-670986DCD74D}" srcOrd="3" destOrd="0" presId="urn:microsoft.com/office/officeart/2018/5/layout/IconLeafLabelList"/>
    <dgm:cxn modelId="{28D6F61C-5AA8-4899-9B1F-D377FC8A5458}" type="presParOf" srcId="{AB876813-A55E-4744-BF44-3FC9C26BD4D5}" destId="{07D8B405-7D1D-44CE-A5B4-82AA37B0B31F}" srcOrd="1" destOrd="0" presId="urn:microsoft.com/office/officeart/2018/5/layout/IconLeafLabelList"/>
    <dgm:cxn modelId="{DCAA356B-C26C-4D00-9319-D209BC3ACF12}" type="presParOf" srcId="{AB876813-A55E-4744-BF44-3FC9C26BD4D5}" destId="{F8DF0CE9-49D8-4EC1-B532-102B2B2D183B}" srcOrd="2" destOrd="0" presId="urn:microsoft.com/office/officeart/2018/5/layout/IconLeafLabelList"/>
    <dgm:cxn modelId="{94888653-612A-46E1-BC24-900A5E904303}" type="presParOf" srcId="{F8DF0CE9-49D8-4EC1-B532-102B2B2D183B}" destId="{6921FF0C-A055-43F0-A875-D4819FB58B1D}" srcOrd="0" destOrd="0" presId="urn:microsoft.com/office/officeart/2018/5/layout/IconLeafLabelList"/>
    <dgm:cxn modelId="{C9FC6D71-7C2C-4E76-BBD1-879D9C246101}" type="presParOf" srcId="{F8DF0CE9-49D8-4EC1-B532-102B2B2D183B}" destId="{4ECAD443-3D26-4F42-94EC-F318AE499286}" srcOrd="1" destOrd="0" presId="urn:microsoft.com/office/officeart/2018/5/layout/IconLeafLabelList"/>
    <dgm:cxn modelId="{567F8765-FF77-4E47-A58B-1319A6A25288}" type="presParOf" srcId="{F8DF0CE9-49D8-4EC1-B532-102B2B2D183B}" destId="{26930AB6-74F7-42DF-8C4C-72139BD34498}" srcOrd="2" destOrd="0" presId="urn:microsoft.com/office/officeart/2018/5/layout/IconLeafLabelList"/>
    <dgm:cxn modelId="{F642B0DC-0B3E-4FD1-A71A-BE181857EAA4}" type="presParOf" srcId="{F8DF0CE9-49D8-4EC1-B532-102B2B2D183B}" destId="{73A1FD27-C115-40F6-A42A-F48892449708}" srcOrd="3" destOrd="0" presId="urn:microsoft.com/office/officeart/2018/5/layout/IconLeafLabelList"/>
    <dgm:cxn modelId="{9B0EA1A9-2B14-49B7-B8EE-294E2B92C140}" type="presParOf" srcId="{AB876813-A55E-4744-BF44-3FC9C26BD4D5}" destId="{D04EC97A-0A8D-4023-BE7E-EA0C196867B6}" srcOrd="3" destOrd="0" presId="urn:microsoft.com/office/officeart/2018/5/layout/IconLeafLabelList"/>
    <dgm:cxn modelId="{A73A992A-7431-49EC-BF0F-E6021E48AE37}" type="presParOf" srcId="{AB876813-A55E-4744-BF44-3FC9C26BD4D5}" destId="{0D63C44A-0E4E-477D-9AF2-8C4E0471BEAE}" srcOrd="4" destOrd="0" presId="urn:microsoft.com/office/officeart/2018/5/layout/IconLeafLabelList"/>
    <dgm:cxn modelId="{769AFC2F-5026-43DC-BE57-E351EC0EDB57}" type="presParOf" srcId="{0D63C44A-0E4E-477D-9AF2-8C4E0471BEAE}" destId="{4B263AF6-DA61-4878-93AC-20A0BE5AD186}" srcOrd="0" destOrd="0" presId="urn:microsoft.com/office/officeart/2018/5/layout/IconLeafLabelList"/>
    <dgm:cxn modelId="{E426B098-6F53-45A4-96A5-466F434B3A25}" type="presParOf" srcId="{0D63C44A-0E4E-477D-9AF2-8C4E0471BEAE}" destId="{A515403D-BA8F-4563-8CA2-8A37D9F21ACD}" srcOrd="1" destOrd="0" presId="urn:microsoft.com/office/officeart/2018/5/layout/IconLeafLabelList"/>
    <dgm:cxn modelId="{E8EE2F33-4947-4230-A8DD-900DECECA0E9}" type="presParOf" srcId="{0D63C44A-0E4E-477D-9AF2-8C4E0471BEAE}" destId="{C3F47A07-F909-4243-B757-14BE5E53ED25}" srcOrd="2" destOrd="0" presId="urn:microsoft.com/office/officeart/2018/5/layout/IconLeafLabelList"/>
    <dgm:cxn modelId="{AC4FD632-2A87-4B4E-B092-8A824D273E3C}" type="presParOf" srcId="{0D63C44A-0E4E-477D-9AF2-8C4E0471BEAE}" destId="{5586B3E0-C964-4786-B5F5-C9AA279FAC3E}" srcOrd="3" destOrd="0" presId="urn:microsoft.com/office/officeart/2018/5/layout/IconLeafLabelList"/>
    <dgm:cxn modelId="{925CF474-3A8B-4A28-B4D4-C877D3CB9AF7}" type="presParOf" srcId="{AB876813-A55E-4744-BF44-3FC9C26BD4D5}" destId="{297E5794-7A1B-439E-A2DC-A001F53230CA}" srcOrd="5" destOrd="0" presId="urn:microsoft.com/office/officeart/2018/5/layout/IconLeafLabelList"/>
    <dgm:cxn modelId="{051C187F-69B7-4EA5-A61F-F186DF7B7239}" type="presParOf" srcId="{AB876813-A55E-4744-BF44-3FC9C26BD4D5}" destId="{DFDAED32-DFAD-459B-819C-4E8F5FFA1D92}" srcOrd="6" destOrd="0" presId="urn:microsoft.com/office/officeart/2018/5/layout/IconLeafLabelList"/>
    <dgm:cxn modelId="{BA0EF328-0F80-4CA4-9F2F-864AB8CB693D}" type="presParOf" srcId="{DFDAED32-DFAD-459B-819C-4E8F5FFA1D92}" destId="{593EAD93-42A0-4B2C-86C1-408013F7460E}" srcOrd="0" destOrd="0" presId="urn:microsoft.com/office/officeart/2018/5/layout/IconLeafLabelList"/>
    <dgm:cxn modelId="{9C9F0612-A7CA-494F-A934-FBAA65DEE362}" type="presParOf" srcId="{DFDAED32-DFAD-459B-819C-4E8F5FFA1D92}" destId="{731A17F3-299E-4C12-A980-25B535DF5197}" srcOrd="1" destOrd="0" presId="urn:microsoft.com/office/officeart/2018/5/layout/IconLeafLabelList"/>
    <dgm:cxn modelId="{1ECB9B8D-1FD4-46F3-9552-18AE103F8F63}" type="presParOf" srcId="{DFDAED32-DFAD-459B-819C-4E8F5FFA1D92}" destId="{458C7E81-17CC-48C7-B452-228A71D4FC07}" srcOrd="2" destOrd="0" presId="urn:microsoft.com/office/officeart/2018/5/layout/IconLeafLabelList"/>
    <dgm:cxn modelId="{EB5A7BDD-D1D7-4060-A9AA-A1C11FB8AB6A}" type="presParOf" srcId="{DFDAED32-DFAD-459B-819C-4E8F5FFA1D92}" destId="{0E91A3B7-5026-4F42-8EF6-B3EC955F5DFF}" srcOrd="3" destOrd="0" presId="urn:microsoft.com/office/officeart/2018/5/layout/IconLeafLabelList"/>
    <dgm:cxn modelId="{71C06329-4A58-488E-9335-8467A9ECFF0B}" type="presParOf" srcId="{AB876813-A55E-4744-BF44-3FC9C26BD4D5}" destId="{37B57DF1-CF84-47E7-80B5-568A92F0C931}" srcOrd="7" destOrd="0" presId="urn:microsoft.com/office/officeart/2018/5/layout/IconLeafLabelList"/>
    <dgm:cxn modelId="{C1986679-DB2E-4A16-A1F6-B4A745861B9C}" type="presParOf" srcId="{AB876813-A55E-4744-BF44-3FC9C26BD4D5}" destId="{6F71BF35-A34B-4EFF-8EFD-6A5A0FF358A8}" srcOrd="8" destOrd="0" presId="urn:microsoft.com/office/officeart/2018/5/layout/IconLeafLabelList"/>
    <dgm:cxn modelId="{98CBFFB5-FE4B-45A9-98BD-F8C00A15AECA}" type="presParOf" srcId="{6F71BF35-A34B-4EFF-8EFD-6A5A0FF358A8}" destId="{E20B6909-ED5E-40AD-905C-413D4927E2B9}" srcOrd="0" destOrd="0" presId="urn:microsoft.com/office/officeart/2018/5/layout/IconLeafLabelList"/>
    <dgm:cxn modelId="{11A52C12-80FD-43F1-8E73-81FAFAD34009}" type="presParOf" srcId="{6F71BF35-A34B-4EFF-8EFD-6A5A0FF358A8}" destId="{C11A7C0D-C685-4EF5-8D98-80639F42413C}" srcOrd="1" destOrd="0" presId="urn:microsoft.com/office/officeart/2018/5/layout/IconLeafLabelList"/>
    <dgm:cxn modelId="{930D4550-5FCB-47FF-B3CB-A5F251C1A886}" type="presParOf" srcId="{6F71BF35-A34B-4EFF-8EFD-6A5A0FF358A8}" destId="{B1B95B78-B6E2-420B-92A2-D0614C16187F}" srcOrd="2" destOrd="0" presId="urn:microsoft.com/office/officeart/2018/5/layout/IconLeafLabelList"/>
    <dgm:cxn modelId="{7D313995-A254-4502-9FAE-A263F08CC845}" type="presParOf" srcId="{6F71BF35-A34B-4EFF-8EFD-6A5A0FF358A8}" destId="{432310B7-CDEB-4238-8D6B-217D6E9D75A5}" srcOrd="3" destOrd="0" presId="urn:microsoft.com/office/officeart/2018/5/layout/IconLeafLabelList"/>
    <dgm:cxn modelId="{88004770-7ECD-454D-8516-B1622204F9CE}" type="presParOf" srcId="{AB876813-A55E-4744-BF44-3FC9C26BD4D5}" destId="{2101F455-835A-4FE8-B4CC-ECA179D38053}" srcOrd="9" destOrd="0" presId="urn:microsoft.com/office/officeart/2018/5/layout/IconLeafLabelList"/>
    <dgm:cxn modelId="{C198CA10-7200-4444-8E51-70A779AA4BEB}" type="presParOf" srcId="{AB876813-A55E-4744-BF44-3FC9C26BD4D5}" destId="{E7952794-9761-4E7F-A427-BAA34CA1D728}" srcOrd="10" destOrd="0" presId="urn:microsoft.com/office/officeart/2018/5/layout/IconLeafLabelList"/>
    <dgm:cxn modelId="{9DF1AD84-400D-4FDD-A1C9-D922988A85B9}" type="presParOf" srcId="{E7952794-9761-4E7F-A427-BAA34CA1D728}" destId="{2F55FF29-F2F1-46EF-BD8A-AC3748E77AD6}" srcOrd="0" destOrd="0" presId="urn:microsoft.com/office/officeart/2018/5/layout/IconLeafLabelList"/>
    <dgm:cxn modelId="{932371D9-6C71-4684-AEE9-F9B53113F6B3}" type="presParOf" srcId="{E7952794-9761-4E7F-A427-BAA34CA1D728}" destId="{4FB6C5DB-0D76-43CD-B836-8194D0575F81}" srcOrd="1" destOrd="0" presId="urn:microsoft.com/office/officeart/2018/5/layout/IconLeafLabelList"/>
    <dgm:cxn modelId="{E0A764F1-7F04-40BB-ADDF-5786357B5BFF}" type="presParOf" srcId="{E7952794-9761-4E7F-A427-BAA34CA1D728}" destId="{BD61A38E-D3A9-4DEB-9419-701945D2A956}" srcOrd="2" destOrd="0" presId="urn:microsoft.com/office/officeart/2018/5/layout/IconLeafLabelList"/>
    <dgm:cxn modelId="{1F16DF82-D0F5-4E55-8161-195A43F5424E}" type="presParOf" srcId="{E7952794-9761-4E7F-A427-BAA34CA1D728}" destId="{8930BC20-C6E8-48ED-B6C3-67C1BFE362B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7625EE-AC5B-4901-B862-5292F1B59931}">
      <dsp:nvSpPr>
        <dsp:cNvPr id="0" name=""/>
        <dsp:cNvSpPr/>
      </dsp:nvSpPr>
      <dsp:spPr>
        <a:xfrm>
          <a:off x="1970359" y="340126"/>
          <a:ext cx="2628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2874" y="45720"/>
              </a:lnTo>
            </a:path>
          </a:pathLst>
        </a:custGeom>
        <a:noFill/>
        <a:ln w="12700" cap="flat" cmpd="sng" algn="ctr">
          <a:solidFill>
            <a:schemeClr val="accent1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94459" y="384377"/>
        <a:ext cx="14673" cy="2937"/>
      </dsp:txXfrm>
    </dsp:sp>
    <dsp:sp modelId="{552D7FD3-1E2E-4672-97ED-8C60EDE8F52D}">
      <dsp:nvSpPr>
        <dsp:cNvPr id="0" name=""/>
        <dsp:cNvSpPr/>
      </dsp:nvSpPr>
      <dsp:spPr>
        <a:xfrm>
          <a:off x="696181" y="3053"/>
          <a:ext cx="1275977" cy="765586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24" tIns="65630" rIns="62524" bIns="6563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baseline="0"/>
            <a:t>Executive Summary</a:t>
          </a:r>
          <a:endParaRPr lang="en-US" sz="1200" kern="1200"/>
        </a:p>
      </dsp:txBody>
      <dsp:txXfrm>
        <a:off x="696181" y="3053"/>
        <a:ext cx="1275977" cy="765586"/>
      </dsp:txXfrm>
    </dsp:sp>
    <dsp:sp modelId="{329D797B-A775-40CF-B69D-C1387FCECA3C}">
      <dsp:nvSpPr>
        <dsp:cNvPr id="0" name=""/>
        <dsp:cNvSpPr/>
      </dsp:nvSpPr>
      <dsp:spPr>
        <a:xfrm>
          <a:off x="3539810" y="340126"/>
          <a:ext cx="2628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2874" y="45720"/>
              </a:lnTo>
            </a:path>
          </a:pathLst>
        </a:custGeom>
        <a:noFill/>
        <a:ln w="12700" cap="flat" cmpd="sng" algn="ctr">
          <a:solidFill>
            <a:schemeClr val="accent1">
              <a:shade val="90000"/>
              <a:hueOff val="22202"/>
              <a:satOff val="584"/>
              <a:lumOff val="225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63911" y="384377"/>
        <a:ext cx="14673" cy="2937"/>
      </dsp:txXfrm>
    </dsp:sp>
    <dsp:sp modelId="{7F2A22A7-8F48-4B5B-8F83-06DFD7203F45}">
      <dsp:nvSpPr>
        <dsp:cNvPr id="0" name=""/>
        <dsp:cNvSpPr/>
      </dsp:nvSpPr>
      <dsp:spPr>
        <a:xfrm>
          <a:off x="2265633" y="3053"/>
          <a:ext cx="1275977" cy="765586"/>
        </a:xfrm>
        <a:prstGeom prst="rect">
          <a:avLst/>
        </a:prstGeom>
        <a:solidFill>
          <a:schemeClr val="accent1">
            <a:shade val="50000"/>
            <a:hueOff val="19670"/>
            <a:satOff val="3736"/>
            <a:lumOff val="35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24" tIns="65630" rIns="62524" bIns="6563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Introduction</a:t>
          </a:r>
        </a:p>
      </dsp:txBody>
      <dsp:txXfrm>
        <a:off x="2265633" y="3053"/>
        <a:ext cx="1275977" cy="765586"/>
      </dsp:txXfrm>
    </dsp:sp>
    <dsp:sp modelId="{09CFFC90-7460-4850-AACA-C1DD8CF2C364}">
      <dsp:nvSpPr>
        <dsp:cNvPr id="0" name=""/>
        <dsp:cNvSpPr/>
      </dsp:nvSpPr>
      <dsp:spPr>
        <a:xfrm>
          <a:off x="5109262" y="340126"/>
          <a:ext cx="2628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2874" y="45720"/>
              </a:lnTo>
            </a:path>
          </a:pathLst>
        </a:custGeom>
        <a:noFill/>
        <a:ln w="12700" cap="flat" cmpd="sng" algn="ctr">
          <a:solidFill>
            <a:schemeClr val="accent1">
              <a:shade val="90000"/>
              <a:hueOff val="44403"/>
              <a:satOff val="1168"/>
              <a:lumOff val="450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33363" y="384377"/>
        <a:ext cx="14673" cy="2937"/>
      </dsp:txXfrm>
    </dsp:sp>
    <dsp:sp modelId="{ACB7B56F-9D47-443C-9FCD-EE3586354D83}">
      <dsp:nvSpPr>
        <dsp:cNvPr id="0" name=""/>
        <dsp:cNvSpPr/>
      </dsp:nvSpPr>
      <dsp:spPr>
        <a:xfrm>
          <a:off x="3835085" y="3053"/>
          <a:ext cx="1275977" cy="765586"/>
        </a:xfrm>
        <a:prstGeom prst="rect">
          <a:avLst/>
        </a:prstGeom>
        <a:solidFill>
          <a:schemeClr val="accent1">
            <a:shade val="50000"/>
            <a:hueOff val="39341"/>
            <a:satOff val="7473"/>
            <a:lumOff val="713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24" tIns="65630" rIns="62524" bIns="6563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Business Objectives</a:t>
          </a:r>
        </a:p>
      </dsp:txBody>
      <dsp:txXfrm>
        <a:off x="3835085" y="3053"/>
        <a:ext cx="1275977" cy="765586"/>
      </dsp:txXfrm>
    </dsp:sp>
    <dsp:sp modelId="{CE474D84-62E1-4598-A744-EB6654304B34}">
      <dsp:nvSpPr>
        <dsp:cNvPr id="0" name=""/>
        <dsp:cNvSpPr/>
      </dsp:nvSpPr>
      <dsp:spPr>
        <a:xfrm>
          <a:off x="6678714" y="340126"/>
          <a:ext cx="2628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2874" y="45720"/>
              </a:lnTo>
            </a:path>
          </a:pathLst>
        </a:custGeom>
        <a:noFill/>
        <a:ln w="12700" cap="flat" cmpd="sng" algn="ctr">
          <a:solidFill>
            <a:schemeClr val="accent1">
              <a:shade val="90000"/>
              <a:hueOff val="66605"/>
              <a:satOff val="1752"/>
              <a:lumOff val="676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802814" y="384377"/>
        <a:ext cx="14673" cy="2937"/>
      </dsp:txXfrm>
    </dsp:sp>
    <dsp:sp modelId="{E9939D7A-A780-4775-B3F4-98613824F19F}">
      <dsp:nvSpPr>
        <dsp:cNvPr id="0" name=""/>
        <dsp:cNvSpPr/>
      </dsp:nvSpPr>
      <dsp:spPr>
        <a:xfrm>
          <a:off x="5404537" y="3053"/>
          <a:ext cx="1275977" cy="765586"/>
        </a:xfrm>
        <a:prstGeom prst="rect">
          <a:avLst/>
        </a:prstGeom>
        <a:solidFill>
          <a:schemeClr val="accent1">
            <a:shade val="50000"/>
            <a:hueOff val="59011"/>
            <a:satOff val="11209"/>
            <a:lumOff val="1069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24" tIns="65630" rIns="62524" bIns="6563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Problem &amp; Key Needs</a:t>
          </a:r>
        </a:p>
      </dsp:txBody>
      <dsp:txXfrm>
        <a:off x="5404537" y="3053"/>
        <a:ext cx="1275977" cy="765586"/>
      </dsp:txXfrm>
    </dsp:sp>
    <dsp:sp modelId="{B7F8C736-4F03-441D-8AB8-33846C7EECCF}">
      <dsp:nvSpPr>
        <dsp:cNvPr id="0" name=""/>
        <dsp:cNvSpPr/>
      </dsp:nvSpPr>
      <dsp:spPr>
        <a:xfrm>
          <a:off x="8248166" y="340126"/>
          <a:ext cx="2628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2874" y="45720"/>
              </a:lnTo>
            </a:path>
          </a:pathLst>
        </a:custGeom>
        <a:noFill/>
        <a:ln w="12700" cap="flat" cmpd="sng" algn="ctr">
          <a:solidFill>
            <a:schemeClr val="accent1">
              <a:shade val="90000"/>
              <a:hueOff val="88806"/>
              <a:satOff val="2336"/>
              <a:lumOff val="901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372266" y="384377"/>
        <a:ext cx="14673" cy="2937"/>
      </dsp:txXfrm>
    </dsp:sp>
    <dsp:sp modelId="{0D9B6A20-DB98-453C-BAEC-A8605D75BDFB}">
      <dsp:nvSpPr>
        <dsp:cNvPr id="0" name=""/>
        <dsp:cNvSpPr/>
      </dsp:nvSpPr>
      <dsp:spPr>
        <a:xfrm>
          <a:off x="6973989" y="3053"/>
          <a:ext cx="1275977" cy="765586"/>
        </a:xfrm>
        <a:prstGeom prst="rect">
          <a:avLst/>
        </a:prstGeom>
        <a:solidFill>
          <a:schemeClr val="accent1">
            <a:shade val="50000"/>
            <a:hueOff val="78682"/>
            <a:satOff val="14946"/>
            <a:lumOff val="1425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24" tIns="65630" rIns="62524" bIns="6563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Constraints &amp; Acceptance Criteria</a:t>
          </a:r>
        </a:p>
      </dsp:txBody>
      <dsp:txXfrm>
        <a:off x="6973989" y="3053"/>
        <a:ext cx="1275977" cy="765586"/>
      </dsp:txXfrm>
    </dsp:sp>
    <dsp:sp modelId="{FF337E73-FAA0-4625-A75B-4BE87F6A90DA}">
      <dsp:nvSpPr>
        <dsp:cNvPr id="0" name=""/>
        <dsp:cNvSpPr/>
      </dsp:nvSpPr>
      <dsp:spPr>
        <a:xfrm>
          <a:off x="1334170" y="766839"/>
          <a:ext cx="7847259" cy="262874"/>
        </a:xfrm>
        <a:custGeom>
          <a:avLst/>
          <a:gdLst/>
          <a:ahLst/>
          <a:cxnLst/>
          <a:rect l="0" t="0" r="0" b="0"/>
          <a:pathLst>
            <a:path>
              <a:moveTo>
                <a:pt x="7847259" y="0"/>
              </a:moveTo>
              <a:lnTo>
                <a:pt x="7847259" y="148537"/>
              </a:lnTo>
              <a:lnTo>
                <a:pt x="0" y="148537"/>
              </a:lnTo>
              <a:lnTo>
                <a:pt x="0" y="262874"/>
              </a:lnTo>
            </a:path>
          </a:pathLst>
        </a:custGeom>
        <a:noFill/>
        <a:ln w="12700" cap="flat" cmpd="sng" algn="ctr">
          <a:solidFill>
            <a:schemeClr val="accent1">
              <a:shade val="90000"/>
              <a:hueOff val="111008"/>
              <a:satOff val="2919"/>
              <a:lumOff val="1126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61481" y="896808"/>
        <a:ext cx="392637" cy="2937"/>
      </dsp:txXfrm>
    </dsp:sp>
    <dsp:sp modelId="{BB6A2879-D027-4F75-9E1C-51EE9F27651E}">
      <dsp:nvSpPr>
        <dsp:cNvPr id="0" name=""/>
        <dsp:cNvSpPr/>
      </dsp:nvSpPr>
      <dsp:spPr>
        <a:xfrm>
          <a:off x="8543440" y="3053"/>
          <a:ext cx="1275977" cy="765586"/>
        </a:xfrm>
        <a:prstGeom prst="rect">
          <a:avLst/>
        </a:prstGeom>
        <a:solidFill>
          <a:schemeClr val="accent1">
            <a:shade val="50000"/>
            <a:hueOff val="98352"/>
            <a:satOff val="18682"/>
            <a:lumOff val="17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24" tIns="65630" rIns="62524" bIns="6563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Key Functional Requirements</a:t>
          </a:r>
        </a:p>
      </dsp:txBody>
      <dsp:txXfrm>
        <a:off x="8543440" y="3053"/>
        <a:ext cx="1275977" cy="765586"/>
      </dsp:txXfrm>
    </dsp:sp>
    <dsp:sp modelId="{8C3568EC-A785-4556-9B55-B11327C80286}">
      <dsp:nvSpPr>
        <dsp:cNvPr id="0" name=""/>
        <dsp:cNvSpPr/>
      </dsp:nvSpPr>
      <dsp:spPr>
        <a:xfrm>
          <a:off x="1970359" y="1399187"/>
          <a:ext cx="2628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2874" y="45720"/>
              </a:lnTo>
            </a:path>
          </a:pathLst>
        </a:custGeom>
        <a:noFill/>
        <a:ln w="12700" cap="flat" cmpd="sng" algn="ctr">
          <a:solidFill>
            <a:schemeClr val="accent1">
              <a:shade val="90000"/>
              <a:hueOff val="133209"/>
              <a:satOff val="3503"/>
              <a:lumOff val="1352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94459" y="1443438"/>
        <a:ext cx="14673" cy="2937"/>
      </dsp:txXfrm>
    </dsp:sp>
    <dsp:sp modelId="{39884B28-409C-4063-82FD-382EA3F31FE8}">
      <dsp:nvSpPr>
        <dsp:cNvPr id="0" name=""/>
        <dsp:cNvSpPr/>
      </dsp:nvSpPr>
      <dsp:spPr>
        <a:xfrm>
          <a:off x="696181" y="1062114"/>
          <a:ext cx="1275977" cy="765586"/>
        </a:xfrm>
        <a:prstGeom prst="rect">
          <a:avLst/>
        </a:prstGeom>
        <a:solidFill>
          <a:schemeClr val="accent1">
            <a:shade val="50000"/>
            <a:hueOff val="118023"/>
            <a:satOff val="22418"/>
            <a:lumOff val="2138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24" tIns="65630" rIns="62524" bIns="6563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Stakeholder Overview</a:t>
          </a:r>
        </a:p>
      </dsp:txBody>
      <dsp:txXfrm>
        <a:off x="696181" y="1062114"/>
        <a:ext cx="1275977" cy="765586"/>
      </dsp:txXfrm>
    </dsp:sp>
    <dsp:sp modelId="{2C4C32BE-6BCD-4593-9F3C-38C60728CF33}">
      <dsp:nvSpPr>
        <dsp:cNvPr id="0" name=""/>
        <dsp:cNvSpPr/>
      </dsp:nvSpPr>
      <dsp:spPr>
        <a:xfrm>
          <a:off x="3539810" y="1399187"/>
          <a:ext cx="2628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2874" y="45720"/>
              </a:lnTo>
            </a:path>
          </a:pathLst>
        </a:custGeom>
        <a:noFill/>
        <a:ln w="12700" cap="flat" cmpd="sng" algn="ctr">
          <a:solidFill>
            <a:schemeClr val="accent1">
              <a:shade val="90000"/>
              <a:hueOff val="155411"/>
              <a:satOff val="4087"/>
              <a:lumOff val="1577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63911" y="1443438"/>
        <a:ext cx="14673" cy="2937"/>
      </dsp:txXfrm>
    </dsp:sp>
    <dsp:sp modelId="{3633B405-A5A1-48B3-892B-12DF2583775A}">
      <dsp:nvSpPr>
        <dsp:cNvPr id="0" name=""/>
        <dsp:cNvSpPr/>
      </dsp:nvSpPr>
      <dsp:spPr>
        <a:xfrm>
          <a:off x="2265633" y="1062114"/>
          <a:ext cx="1275977" cy="765586"/>
        </a:xfrm>
        <a:prstGeom prst="rect">
          <a:avLst/>
        </a:prstGeom>
        <a:solidFill>
          <a:schemeClr val="accent1">
            <a:shade val="50000"/>
            <a:hueOff val="137693"/>
            <a:satOff val="26155"/>
            <a:lumOff val="2495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24" tIns="65630" rIns="62524" bIns="6563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Stakeholder Engagement and Communication</a:t>
          </a:r>
        </a:p>
      </dsp:txBody>
      <dsp:txXfrm>
        <a:off x="2265633" y="1062114"/>
        <a:ext cx="1275977" cy="765586"/>
      </dsp:txXfrm>
    </dsp:sp>
    <dsp:sp modelId="{76B1DFF9-60BD-4B83-8FC9-4FE8D819F799}">
      <dsp:nvSpPr>
        <dsp:cNvPr id="0" name=""/>
        <dsp:cNvSpPr/>
      </dsp:nvSpPr>
      <dsp:spPr>
        <a:xfrm>
          <a:off x="5109262" y="1399187"/>
          <a:ext cx="2628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2874" y="45720"/>
              </a:lnTo>
            </a:path>
          </a:pathLst>
        </a:custGeom>
        <a:noFill/>
        <a:ln w="12700" cap="flat" cmpd="sng" algn="ctr">
          <a:solidFill>
            <a:schemeClr val="accent1">
              <a:shade val="90000"/>
              <a:hueOff val="177612"/>
              <a:satOff val="4671"/>
              <a:lumOff val="18029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33363" y="1443438"/>
        <a:ext cx="14673" cy="2937"/>
      </dsp:txXfrm>
    </dsp:sp>
    <dsp:sp modelId="{943E68F0-C20F-45A5-BDC6-71B404BBA130}">
      <dsp:nvSpPr>
        <dsp:cNvPr id="0" name=""/>
        <dsp:cNvSpPr/>
      </dsp:nvSpPr>
      <dsp:spPr>
        <a:xfrm>
          <a:off x="3835085" y="1062114"/>
          <a:ext cx="1275977" cy="765586"/>
        </a:xfrm>
        <a:prstGeom prst="rect">
          <a:avLst/>
        </a:prstGeom>
        <a:solidFill>
          <a:schemeClr val="accent1">
            <a:shade val="50000"/>
            <a:hueOff val="157364"/>
            <a:satOff val="29891"/>
            <a:lumOff val="2851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24" tIns="65630" rIns="62524" bIns="6563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Project Scope</a:t>
          </a:r>
        </a:p>
      </dsp:txBody>
      <dsp:txXfrm>
        <a:off x="3835085" y="1062114"/>
        <a:ext cx="1275977" cy="765586"/>
      </dsp:txXfrm>
    </dsp:sp>
    <dsp:sp modelId="{44225EE4-559E-43E8-A02A-1DCB4931F20D}">
      <dsp:nvSpPr>
        <dsp:cNvPr id="0" name=""/>
        <dsp:cNvSpPr/>
      </dsp:nvSpPr>
      <dsp:spPr>
        <a:xfrm>
          <a:off x="6678714" y="1399187"/>
          <a:ext cx="2628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2874" y="45720"/>
              </a:lnTo>
            </a:path>
          </a:pathLst>
        </a:custGeom>
        <a:noFill/>
        <a:ln w="12700" cap="flat" cmpd="sng" algn="ctr">
          <a:solidFill>
            <a:schemeClr val="accent1">
              <a:shade val="90000"/>
              <a:hueOff val="199814"/>
              <a:satOff val="5255"/>
              <a:lumOff val="2028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802814" y="1443438"/>
        <a:ext cx="14673" cy="2937"/>
      </dsp:txXfrm>
    </dsp:sp>
    <dsp:sp modelId="{8EFFCE30-C899-4B82-988C-C6A6B5AFAFC3}">
      <dsp:nvSpPr>
        <dsp:cNvPr id="0" name=""/>
        <dsp:cNvSpPr/>
      </dsp:nvSpPr>
      <dsp:spPr>
        <a:xfrm>
          <a:off x="5404537" y="1062114"/>
          <a:ext cx="1275977" cy="765586"/>
        </a:xfrm>
        <a:prstGeom prst="rect">
          <a:avLst/>
        </a:prstGeom>
        <a:solidFill>
          <a:schemeClr val="accent1">
            <a:shade val="50000"/>
            <a:hueOff val="177034"/>
            <a:satOff val="33628"/>
            <a:lumOff val="3208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24" tIns="65630" rIns="62524" bIns="6563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Scope Management</a:t>
          </a:r>
        </a:p>
      </dsp:txBody>
      <dsp:txXfrm>
        <a:off x="5404537" y="1062114"/>
        <a:ext cx="1275977" cy="765586"/>
      </dsp:txXfrm>
    </dsp:sp>
    <dsp:sp modelId="{2872F948-F7FA-4F66-819A-71194FE4ED07}">
      <dsp:nvSpPr>
        <dsp:cNvPr id="0" name=""/>
        <dsp:cNvSpPr/>
      </dsp:nvSpPr>
      <dsp:spPr>
        <a:xfrm>
          <a:off x="8248166" y="1399187"/>
          <a:ext cx="2628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2874" y="45720"/>
              </a:lnTo>
            </a:path>
          </a:pathLst>
        </a:custGeom>
        <a:noFill/>
        <a:ln w="12700" cap="flat" cmpd="sng" algn="ctr">
          <a:solidFill>
            <a:schemeClr val="accent1">
              <a:shade val="90000"/>
              <a:hueOff val="199814"/>
              <a:satOff val="5255"/>
              <a:lumOff val="2028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372266" y="1443438"/>
        <a:ext cx="14673" cy="2937"/>
      </dsp:txXfrm>
    </dsp:sp>
    <dsp:sp modelId="{7B6167F1-14D8-4DAB-A3C8-4F11492145CF}">
      <dsp:nvSpPr>
        <dsp:cNvPr id="0" name=""/>
        <dsp:cNvSpPr/>
      </dsp:nvSpPr>
      <dsp:spPr>
        <a:xfrm>
          <a:off x="6973989" y="1062114"/>
          <a:ext cx="1275977" cy="765586"/>
        </a:xfrm>
        <a:prstGeom prst="rect">
          <a:avLst/>
        </a:prstGeom>
        <a:solidFill>
          <a:schemeClr val="accent1">
            <a:shade val="50000"/>
            <a:hueOff val="196705"/>
            <a:satOff val="37364"/>
            <a:lumOff val="3564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24" tIns="65630" rIns="62524" bIns="6563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Scope Change Management</a:t>
          </a:r>
        </a:p>
      </dsp:txBody>
      <dsp:txXfrm>
        <a:off x="6973989" y="1062114"/>
        <a:ext cx="1275977" cy="765586"/>
      </dsp:txXfrm>
    </dsp:sp>
    <dsp:sp modelId="{8C0D55D8-2ABB-461B-9BB3-29F32B193835}">
      <dsp:nvSpPr>
        <dsp:cNvPr id="0" name=""/>
        <dsp:cNvSpPr/>
      </dsp:nvSpPr>
      <dsp:spPr>
        <a:xfrm>
          <a:off x="1334170" y="1825900"/>
          <a:ext cx="7847259" cy="262874"/>
        </a:xfrm>
        <a:custGeom>
          <a:avLst/>
          <a:gdLst/>
          <a:ahLst/>
          <a:cxnLst/>
          <a:rect l="0" t="0" r="0" b="0"/>
          <a:pathLst>
            <a:path>
              <a:moveTo>
                <a:pt x="7847259" y="0"/>
              </a:moveTo>
              <a:lnTo>
                <a:pt x="7847259" y="148537"/>
              </a:lnTo>
              <a:lnTo>
                <a:pt x="0" y="148537"/>
              </a:lnTo>
              <a:lnTo>
                <a:pt x="0" y="262874"/>
              </a:lnTo>
            </a:path>
          </a:pathLst>
        </a:custGeom>
        <a:noFill/>
        <a:ln w="12700" cap="flat" cmpd="sng" algn="ctr">
          <a:solidFill>
            <a:schemeClr val="accent1">
              <a:shade val="90000"/>
              <a:hueOff val="177612"/>
              <a:satOff val="4671"/>
              <a:lumOff val="18029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61481" y="1955869"/>
        <a:ext cx="392637" cy="2937"/>
      </dsp:txXfrm>
    </dsp:sp>
    <dsp:sp modelId="{8F67F147-9396-4633-BBB3-DB8F22E523F1}">
      <dsp:nvSpPr>
        <dsp:cNvPr id="0" name=""/>
        <dsp:cNvSpPr/>
      </dsp:nvSpPr>
      <dsp:spPr>
        <a:xfrm>
          <a:off x="8543440" y="1062114"/>
          <a:ext cx="1275977" cy="765586"/>
        </a:xfrm>
        <a:prstGeom prst="rect">
          <a:avLst/>
        </a:prstGeom>
        <a:solidFill>
          <a:schemeClr val="accent1">
            <a:shade val="50000"/>
            <a:hueOff val="177034"/>
            <a:satOff val="33628"/>
            <a:lumOff val="3208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24" tIns="65630" rIns="62524" bIns="6563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Workflows</a:t>
          </a:r>
        </a:p>
      </dsp:txBody>
      <dsp:txXfrm>
        <a:off x="8543440" y="1062114"/>
        <a:ext cx="1275977" cy="765586"/>
      </dsp:txXfrm>
    </dsp:sp>
    <dsp:sp modelId="{F938AC1B-B17C-4202-A90F-5C9FCE07760D}">
      <dsp:nvSpPr>
        <dsp:cNvPr id="0" name=""/>
        <dsp:cNvSpPr/>
      </dsp:nvSpPr>
      <dsp:spPr>
        <a:xfrm>
          <a:off x="1970359" y="2458248"/>
          <a:ext cx="2628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2874" y="45720"/>
              </a:lnTo>
            </a:path>
          </a:pathLst>
        </a:custGeom>
        <a:noFill/>
        <a:ln w="12700" cap="flat" cmpd="sng" algn="ctr">
          <a:solidFill>
            <a:schemeClr val="accent1">
              <a:shade val="90000"/>
              <a:hueOff val="155411"/>
              <a:satOff val="4087"/>
              <a:lumOff val="1577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94459" y="2502499"/>
        <a:ext cx="14673" cy="2937"/>
      </dsp:txXfrm>
    </dsp:sp>
    <dsp:sp modelId="{5E1C9421-559E-43C9-B3F6-56CF64A19B8B}">
      <dsp:nvSpPr>
        <dsp:cNvPr id="0" name=""/>
        <dsp:cNvSpPr/>
      </dsp:nvSpPr>
      <dsp:spPr>
        <a:xfrm>
          <a:off x="696181" y="2121175"/>
          <a:ext cx="1275977" cy="765586"/>
        </a:xfrm>
        <a:prstGeom prst="rect">
          <a:avLst/>
        </a:prstGeom>
        <a:solidFill>
          <a:schemeClr val="accent1">
            <a:shade val="50000"/>
            <a:hueOff val="157364"/>
            <a:satOff val="29891"/>
            <a:lumOff val="2851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24" tIns="65630" rIns="62524" bIns="6563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Swimlanes</a:t>
          </a:r>
        </a:p>
      </dsp:txBody>
      <dsp:txXfrm>
        <a:off x="696181" y="2121175"/>
        <a:ext cx="1275977" cy="765586"/>
      </dsp:txXfrm>
    </dsp:sp>
    <dsp:sp modelId="{21832FA4-3CEF-4317-BF40-709AD8F588DF}">
      <dsp:nvSpPr>
        <dsp:cNvPr id="0" name=""/>
        <dsp:cNvSpPr/>
      </dsp:nvSpPr>
      <dsp:spPr>
        <a:xfrm>
          <a:off x="3539810" y="2458248"/>
          <a:ext cx="2628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2874" y="45720"/>
              </a:lnTo>
            </a:path>
          </a:pathLst>
        </a:custGeom>
        <a:noFill/>
        <a:ln w="12700" cap="flat" cmpd="sng" algn="ctr">
          <a:solidFill>
            <a:schemeClr val="accent1">
              <a:shade val="90000"/>
              <a:hueOff val="133209"/>
              <a:satOff val="3503"/>
              <a:lumOff val="1352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63911" y="2502499"/>
        <a:ext cx="14673" cy="2937"/>
      </dsp:txXfrm>
    </dsp:sp>
    <dsp:sp modelId="{29A4987F-5AB4-49D8-8B99-4D3A774A49C8}">
      <dsp:nvSpPr>
        <dsp:cNvPr id="0" name=""/>
        <dsp:cNvSpPr/>
      </dsp:nvSpPr>
      <dsp:spPr>
        <a:xfrm>
          <a:off x="2265633" y="2121175"/>
          <a:ext cx="1275977" cy="765586"/>
        </a:xfrm>
        <a:prstGeom prst="rect">
          <a:avLst/>
        </a:prstGeom>
        <a:solidFill>
          <a:schemeClr val="accent1">
            <a:shade val="50000"/>
            <a:hueOff val="137693"/>
            <a:satOff val="26155"/>
            <a:lumOff val="2495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24" tIns="65630" rIns="62524" bIns="6563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Dashboard Overview</a:t>
          </a:r>
        </a:p>
      </dsp:txBody>
      <dsp:txXfrm>
        <a:off x="2265633" y="2121175"/>
        <a:ext cx="1275977" cy="765586"/>
      </dsp:txXfrm>
    </dsp:sp>
    <dsp:sp modelId="{8B6CC145-0F2C-4C18-9332-EF928B972D5D}">
      <dsp:nvSpPr>
        <dsp:cNvPr id="0" name=""/>
        <dsp:cNvSpPr/>
      </dsp:nvSpPr>
      <dsp:spPr>
        <a:xfrm>
          <a:off x="5109262" y="2458248"/>
          <a:ext cx="2628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2874" y="45720"/>
              </a:lnTo>
            </a:path>
          </a:pathLst>
        </a:custGeom>
        <a:noFill/>
        <a:ln w="12700" cap="flat" cmpd="sng" algn="ctr">
          <a:solidFill>
            <a:schemeClr val="accent1">
              <a:shade val="90000"/>
              <a:hueOff val="111008"/>
              <a:satOff val="2919"/>
              <a:lumOff val="1126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33363" y="2502499"/>
        <a:ext cx="14673" cy="2937"/>
      </dsp:txXfrm>
    </dsp:sp>
    <dsp:sp modelId="{2345D9C8-F79B-4A90-B47E-937EB83BAF16}">
      <dsp:nvSpPr>
        <dsp:cNvPr id="0" name=""/>
        <dsp:cNvSpPr/>
      </dsp:nvSpPr>
      <dsp:spPr>
        <a:xfrm>
          <a:off x="3835085" y="2121175"/>
          <a:ext cx="1275977" cy="765586"/>
        </a:xfrm>
        <a:prstGeom prst="rect">
          <a:avLst/>
        </a:prstGeom>
        <a:solidFill>
          <a:schemeClr val="accent1">
            <a:shade val="50000"/>
            <a:hueOff val="118023"/>
            <a:satOff val="22418"/>
            <a:lumOff val="2138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24" tIns="65630" rIns="62524" bIns="6563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SQL Analysis</a:t>
          </a:r>
        </a:p>
      </dsp:txBody>
      <dsp:txXfrm>
        <a:off x="3835085" y="2121175"/>
        <a:ext cx="1275977" cy="765586"/>
      </dsp:txXfrm>
    </dsp:sp>
    <dsp:sp modelId="{A56CC280-D308-4669-8AF6-E9DE92BE3C40}">
      <dsp:nvSpPr>
        <dsp:cNvPr id="0" name=""/>
        <dsp:cNvSpPr/>
      </dsp:nvSpPr>
      <dsp:spPr>
        <a:xfrm>
          <a:off x="6678714" y="2458248"/>
          <a:ext cx="2628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2874" y="45720"/>
              </a:lnTo>
            </a:path>
          </a:pathLst>
        </a:custGeom>
        <a:noFill/>
        <a:ln w="12700" cap="flat" cmpd="sng" algn="ctr">
          <a:solidFill>
            <a:schemeClr val="accent1">
              <a:shade val="90000"/>
              <a:hueOff val="88806"/>
              <a:satOff val="2336"/>
              <a:lumOff val="901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802814" y="2502499"/>
        <a:ext cx="14673" cy="2937"/>
      </dsp:txXfrm>
    </dsp:sp>
    <dsp:sp modelId="{6D8ED8FE-1F0B-4343-8BEB-D7063119F9A2}">
      <dsp:nvSpPr>
        <dsp:cNvPr id="0" name=""/>
        <dsp:cNvSpPr/>
      </dsp:nvSpPr>
      <dsp:spPr>
        <a:xfrm>
          <a:off x="5404537" y="2121175"/>
          <a:ext cx="1275977" cy="765586"/>
        </a:xfrm>
        <a:prstGeom prst="rect">
          <a:avLst/>
        </a:prstGeom>
        <a:solidFill>
          <a:schemeClr val="accent1">
            <a:shade val="50000"/>
            <a:hueOff val="98352"/>
            <a:satOff val="18682"/>
            <a:lumOff val="17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24" tIns="65630" rIns="62524" bIns="6563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Risk Management</a:t>
          </a:r>
        </a:p>
      </dsp:txBody>
      <dsp:txXfrm>
        <a:off x="5404537" y="2121175"/>
        <a:ext cx="1275977" cy="765586"/>
      </dsp:txXfrm>
    </dsp:sp>
    <dsp:sp modelId="{6104FA8E-B117-49EE-AEC4-2645F70FA207}">
      <dsp:nvSpPr>
        <dsp:cNvPr id="0" name=""/>
        <dsp:cNvSpPr/>
      </dsp:nvSpPr>
      <dsp:spPr>
        <a:xfrm>
          <a:off x="8248166" y="2458248"/>
          <a:ext cx="2628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2874" y="45720"/>
              </a:lnTo>
            </a:path>
          </a:pathLst>
        </a:custGeom>
        <a:noFill/>
        <a:ln w="12700" cap="flat" cmpd="sng" algn="ctr">
          <a:solidFill>
            <a:schemeClr val="accent1">
              <a:shade val="90000"/>
              <a:hueOff val="66605"/>
              <a:satOff val="1752"/>
              <a:lumOff val="676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372266" y="2502499"/>
        <a:ext cx="14673" cy="2937"/>
      </dsp:txXfrm>
    </dsp:sp>
    <dsp:sp modelId="{E734D879-B78E-4528-AF83-805F097F7F9A}">
      <dsp:nvSpPr>
        <dsp:cNvPr id="0" name=""/>
        <dsp:cNvSpPr/>
      </dsp:nvSpPr>
      <dsp:spPr>
        <a:xfrm>
          <a:off x="6973989" y="2121175"/>
          <a:ext cx="1275977" cy="765586"/>
        </a:xfrm>
        <a:prstGeom prst="rect">
          <a:avLst/>
        </a:prstGeom>
        <a:solidFill>
          <a:schemeClr val="accent1">
            <a:shade val="50000"/>
            <a:hueOff val="78682"/>
            <a:satOff val="14946"/>
            <a:lumOff val="1425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24" tIns="65630" rIns="62524" bIns="6563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Risk Mitigation</a:t>
          </a:r>
        </a:p>
      </dsp:txBody>
      <dsp:txXfrm>
        <a:off x="6973989" y="2121175"/>
        <a:ext cx="1275977" cy="765586"/>
      </dsp:txXfrm>
    </dsp:sp>
    <dsp:sp modelId="{9983902F-CAAC-4DED-BA1D-5D1AB0E2C0EE}">
      <dsp:nvSpPr>
        <dsp:cNvPr id="0" name=""/>
        <dsp:cNvSpPr/>
      </dsp:nvSpPr>
      <dsp:spPr>
        <a:xfrm>
          <a:off x="1334170" y="2884961"/>
          <a:ext cx="7847259" cy="262874"/>
        </a:xfrm>
        <a:custGeom>
          <a:avLst/>
          <a:gdLst/>
          <a:ahLst/>
          <a:cxnLst/>
          <a:rect l="0" t="0" r="0" b="0"/>
          <a:pathLst>
            <a:path>
              <a:moveTo>
                <a:pt x="7847259" y="0"/>
              </a:moveTo>
              <a:lnTo>
                <a:pt x="7847259" y="148537"/>
              </a:lnTo>
              <a:lnTo>
                <a:pt x="0" y="148537"/>
              </a:lnTo>
              <a:lnTo>
                <a:pt x="0" y="262874"/>
              </a:lnTo>
            </a:path>
          </a:pathLst>
        </a:custGeom>
        <a:noFill/>
        <a:ln w="12700" cap="flat" cmpd="sng" algn="ctr">
          <a:solidFill>
            <a:schemeClr val="accent1">
              <a:shade val="90000"/>
              <a:hueOff val="44403"/>
              <a:satOff val="1168"/>
              <a:lumOff val="450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61481" y="3014930"/>
        <a:ext cx="392637" cy="2937"/>
      </dsp:txXfrm>
    </dsp:sp>
    <dsp:sp modelId="{F886930E-28D6-4045-BEAC-048A790D2F91}">
      <dsp:nvSpPr>
        <dsp:cNvPr id="0" name=""/>
        <dsp:cNvSpPr/>
      </dsp:nvSpPr>
      <dsp:spPr>
        <a:xfrm>
          <a:off x="8543440" y="2121175"/>
          <a:ext cx="1275977" cy="765586"/>
        </a:xfrm>
        <a:prstGeom prst="rect">
          <a:avLst/>
        </a:prstGeom>
        <a:solidFill>
          <a:schemeClr val="accent1">
            <a:shade val="50000"/>
            <a:hueOff val="59011"/>
            <a:satOff val="11209"/>
            <a:lumOff val="1069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24" tIns="65630" rIns="62524" bIns="6563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Findings &amp; Recommendations</a:t>
          </a:r>
        </a:p>
      </dsp:txBody>
      <dsp:txXfrm>
        <a:off x="8543440" y="2121175"/>
        <a:ext cx="1275977" cy="765586"/>
      </dsp:txXfrm>
    </dsp:sp>
    <dsp:sp modelId="{F6353BAB-D092-4EBF-90C3-93E65335F80D}">
      <dsp:nvSpPr>
        <dsp:cNvPr id="0" name=""/>
        <dsp:cNvSpPr/>
      </dsp:nvSpPr>
      <dsp:spPr>
        <a:xfrm>
          <a:off x="1970359" y="3517309"/>
          <a:ext cx="2628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2874" y="45720"/>
              </a:lnTo>
            </a:path>
          </a:pathLst>
        </a:custGeom>
        <a:noFill/>
        <a:ln w="12700" cap="flat" cmpd="sng" algn="ctr">
          <a:solidFill>
            <a:schemeClr val="accent1">
              <a:shade val="90000"/>
              <a:hueOff val="22202"/>
              <a:satOff val="584"/>
              <a:lumOff val="225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94459" y="3561560"/>
        <a:ext cx="14673" cy="2937"/>
      </dsp:txXfrm>
    </dsp:sp>
    <dsp:sp modelId="{2F5DA9C0-95E1-4BB1-A141-495F8EC4F8EF}">
      <dsp:nvSpPr>
        <dsp:cNvPr id="0" name=""/>
        <dsp:cNvSpPr/>
      </dsp:nvSpPr>
      <dsp:spPr>
        <a:xfrm>
          <a:off x="696181" y="3180236"/>
          <a:ext cx="1275977" cy="765586"/>
        </a:xfrm>
        <a:prstGeom prst="rect">
          <a:avLst/>
        </a:prstGeom>
        <a:solidFill>
          <a:schemeClr val="accent1">
            <a:shade val="50000"/>
            <a:hueOff val="39341"/>
            <a:satOff val="7473"/>
            <a:lumOff val="713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24" tIns="65630" rIns="62524" bIns="6563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Summary</a:t>
          </a:r>
        </a:p>
      </dsp:txBody>
      <dsp:txXfrm>
        <a:off x="696181" y="3180236"/>
        <a:ext cx="1275977" cy="765586"/>
      </dsp:txXfrm>
    </dsp:sp>
    <dsp:sp modelId="{AF04CB97-440C-4971-9571-BACB00BA4404}">
      <dsp:nvSpPr>
        <dsp:cNvPr id="0" name=""/>
        <dsp:cNvSpPr/>
      </dsp:nvSpPr>
      <dsp:spPr>
        <a:xfrm>
          <a:off x="2265633" y="3180236"/>
          <a:ext cx="1275977" cy="765586"/>
        </a:xfrm>
        <a:prstGeom prst="rect">
          <a:avLst/>
        </a:prstGeom>
        <a:solidFill>
          <a:schemeClr val="accent1">
            <a:shade val="50000"/>
            <a:hueOff val="19670"/>
            <a:satOff val="3736"/>
            <a:lumOff val="35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24" tIns="65630" rIns="62524" bIns="6563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Acknowledgements &amp; Credits</a:t>
          </a:r>
        </a:p>
      </dsp:txBody>
      <dsp:txXfrm>
        <a:off x="2265633" y="3180236"/>
        <a:ext cx="1275977" cy="7655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A60C96-8DF1-4C08-BAFF-E86FDBCDF07A}">
      <dsp:nvSpPr>
        <dsp:cNvPr id="0" name=""/>
        <dsp:cNvSpPr/>
      </dsp:nvSpPr>
      <dsp:spPr>
        <a:xfrm>
          <a:off x="266760" y="201452"/>
          <a:ext cx="1355142" cy="119767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9E0B30-94E6-4C3D-B4F6-489832086623}">
      <dsp:nvSpPr>
        <dsp:cNvPr id="0" name=""/>
        <dsp:cNvSpPr/>
      </dsp:nvSpPr>
      <dsp:spPr>
        <a:xfrm>
          <a:off x="199898" y="1394013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Reduce patient wait times for appointments and services.</a:t>
          </a:r>
        </a:p>
      </dsp:txBody>
      <dsp:txXfrm>
        <a:off x="199898" y="1394013"/>
        <a:ext cx="1488867" cy="595546"/>
      </dsp:txXfrm>
    </dsp:sp>
    <dsp:sp modelId="{6CC950FF-723F-49F2-A7AB-C9019A06F457}">
      <dsp:nvSpPr>
        <dsp:cNvPr id="0" name=""/>
        <dsp:cNvSpPr/>
      </dsp:nvSpPr>
      <dsp:spPr>
        <a:xfrm>
          <a:off x="2016179" y="201452"/>
          <a:ext cx="1355142" cy="119767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54E720-7628-4419-A470-7F7A8D89ABCB}">
      <dsp:nvSpPr>
        <dsp:cNvPr id="0" name=""/>
        <dsp:cNvSpPr/>
      </dsp:nvSpPr>
      <dsp:spPr>
        <a:xfrm>
          <a:off x="1949317" y="1394013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Increase efficiency and accuracy of appointment scheduling.</a:t>
          </a:r>
        </a:p>
      </dsp:txBody>
      <dsp:txXfrm>
        <a:off x="1949317" y="1394013"/>
        <a:ext cx="1488867" cy="595546"/>
      </dsp:txXfrm>
    </dsp:sp>
    <dsp:sp modelId="{9690229A-9936-4B89-8147-CBA3F21188D3}">
      <dsp:nvSpPr>
        <dsp:cNvPr id="0" name=""/>
        <dsp:cNvSpPr/>
      </dsp:nvSpPr>
      <dsp:spPr>
        <a:xfrm>
          <a:off x="3765598" y="201452"/>
          <a:ext cx="1355142" cy="119767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4DBFC1-E8C0-4184-ACA8-B37B6457D69D}">
      <dsp:nvSpPr>
        <dsp:cNvPr id="0" name=""/>
        <dsp:cNvSpPr/>
      </dsp:nvSpPr>
      <dsp:spPr>
        <a:xfrm>
          <a:off x="3698736" y="1394013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Enhance real-time communication between hospital departments and with patients.</a:t>
          </a:r>
        </a:p>
      </dsp:txBody>
      <dsp:txXfrm>
        <a:off x="3698736" y="1394013"/>
        <a:ext cx="1488867" cy="595546"/>
      </dsp:txXfrm>
    </dsp:sp>
    <dsp:sp modelId="{3282C4E3-3067-4CD3-A329-59537447C189}">
      <dsp:nvSpPr>
        <dsp:cNvPr id="0" name=""/>
        <dsp:cNvSpPr/>
      </dsp:nvSpPr>
      <dsp:spPr>
        <a:xfrm>
          <a:off x="266760" y="2361777"/>
          <a:ext cx="1355142" cy="119767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7D00E3-8C12-448E-98B0-04E06F97C44C}">
      <dsp:nvSpPr>
        <dsp:cNvPr id="0" name=""/>
        <dsp:cNvSpPr/>
      </dsp:nvSpPr>
      <dsp:spPr>
        <a:xfrm>
          <a:off x="199898" y="3554338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Improve visibility and allocation of medical staff and equipment resources.</a:t>
          </a:r>
        </a:p>
      </dsp:txBody>
      <dsp:txXfrm>
        <a:off x="199898" y="3554338"/>
        <a:ext cx="1488867" cy="595546"/>
      </dsp:txXfrm>
    </dsp:sp>
    <dsp:sp modelId="{C5E6C2D1-DC44-4336-8DE3-48007D7B85E1}">
      <dsp:nvSpPr>
        <dsp:cNvPr id="0" name=""/>
        <dsp:cNvSpPr/>
      </dsp:nvSpPr>
      <dsp:spPr>
        <a:xfrm>
          <a:off x="2016179" y="2361777"/>
          <a:ext cx="1355142" cy="119767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0F1E27-9464-42BC-B841-96343889D808}">
      <dsp:nvSpPr>
        <dsp:cNvPr id="0" name=""/>
        <dsp:cNvSpPr/>
      </dsp:nvSpPr>
      <dsp:spPr>
        <a:xfrm>
          <a:off x="1949317" y="3554338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Streamline patient check-in processes to minimize administrative bottlenecks.</a:t>
          </a:r>
        </a:p>
      </dsp:txBody>
      <dsp:txXfrm>
        <a:off x="1949317" y="3554338"/>
        <a:ext cx="1488867" cy="595546"/>
      </dsp:txXfrm>
    </dsp:sp>
    <dsp:sp modelId="{BB960323-DD4E-40AA-BD51-6AFD444ADB53}">
      <dsp:nvSpPr>
        <dsp:cNvPr id="0" name=""/>
        <dsp:cNvSpPr/>
      </dsp:nvSpPr>
      <dsp:spPr>
        <a:xfrm>
          <a:off x="3765598" y="2361777"/>
          <a:ext cx="1355142" cy="119767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085F08-3B2A-41FC-B81D-F5EECECC9D7D}">
      <dsp:nvSpPr>
        <dsp:cNvPr id="0" name=""/>
        <dsp:cNvSpPr/>
      </dsp:nvSpPr>
      <dsp:spPr>
        <a:xfrm>
          <a:off x="3698736" y="3554338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Boost patient satisfaction through timely notifications and post-visit follow-ups</a:t>
          </a:r>
          <a:r>
            <a:rPr lang="en-US" sz="1100" kern="1200" dirty="0"/>
            <a:t>.</a:t>
          </a:r>
        </a:p>
      </dsp:txBody>
      <dsp:txXfrm>
        <a:off x="3698736" y="3554338"/>
        <a:ext cx="1488867" cy="5955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E0F8F4-3B85-4858-A357-B45660F0C26B}">
      <dsp:nvSpPr>
        <dsp:cNvPr id="0" name=""/>
        <dsp:cNvSpPr/>
      </dsp:nvSpPr>
      <dsp:spPr>
        <a:xfrm>
          <a:off x="0" y="4300"/>
          <a:ext cx="5257800" cy="9160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80904E-74F5-4324-BF81-7D1FE35F3AF0}">
      <dsp:nvSpPr>
        <dsp:cNvPr id="0" name=""/>
        <dsp:cNvSpPr/>
      </dsp:nvSpPr>
      <dsp:spPr>
        <a:xfrm>
          <a:off x="277094" y="232228"/>
          <a:ext cx="503807" cy="5038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14AF54-FC9F-4D44-8823-031875C28BDE}">
      <dsp:nvSpPr>
        <dsp:cNvPr id="0" name=""/>
        <dsp:cNvSpPr/>
      </dsp:nvSpPr>
      <dsp:spPr>
        <a:xfrm>
          <a:off x="1057996" y="4300"/>
          <a:ext cx="4199803" cy="916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45" tIns="96945" rIns="96945" bIns="9694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Patients: </a:t>
          </a:r>
          <a:r>
            <a:rPr lang="en-US" sz="1700" kern="1200"/>
            <a:t>Service recipients - need timely notifications &amp; reduced wait times</a:t>
          </a:r>
        </a:p>
      </dsp:txBody>
      <dsp:txXfrm>
        <a:off x="1057996" y="4300"/>
        <a:ext cx="4199803" cy="916014"/>
      </dsp:txXfrm>
    </dsp:sp>
    <dsp:sp modelId="{21808CD3-2ED8-4A92-8AB6-A5839557F01C}">
      <dsp:nvSpPr>
        <dsp:cNvPr id="0" name=""/>
        <dsp:cNvSpPr/>
      </dsp:nvSpPr>
      <dsp:spPr>
        <a:xfrm>
          <a:off x="0" y="1149318"/>
          <a:ext cx="5257800" cy="9160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E1785B-5F25-4755-A97C-82576E3ACA23}">
      <dsp:nvSpPr>
        <dsp:cNvPr id="0" name=""/>
        <dsp:cNvSpPr/>
      </dsp:nvSpPr>
      <dsp:spPr>
        <a:xfrm>
          <a:off x="277094" y="1377246"/>
          <a:ext cx="503807" cy="5038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A76395-72B3-45A3-BC1B-AF2416B185DB}">
      <dsp:nvSpPr>
        <dsp:cNvPr id="0" name=""/>
        <dsp:cNvSpPr/>
      </dsp:nvSpPr>
      <dsp:spPr>
        <a:xfrm>
          <a:off x="1057996" y="1149318"/>
          <a:ext cx="4199803" cy="916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45" tIns="96945" rIns="96945" bIns="9694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Doctors &amp; Nurses: </a:t>
          </a:r>
          <a:r>
            <a:rPr lang="en-US" sz="1700" kern="1200"/>
            <a:t>Require real-time schedule visibility and resource updates</a:t>
          </a:r>
        </a:p>
      </dsp:txBody>
      <dsp:txXfrm>
        <a:off x="1057996" y="1149318"/>
        <a:ext cx="4199803" cy="916014"/>
      </dsp:txXfrm>
    </dsp:sp>
    <dsp:sp modelId="{A0DADC08-AFBA-4A11-A414-8FBFC8C0F935}">
      <dsp:nvSpPr>
        <dsp:cNvPr id="0" name=""/>
        <dsp:cNvSpPr/>
      </dsp:nvSpPr>
      <dsp:spPr>
        <a:xfrm>
          <a:off x="0" y="2316165"/>
          <a:ext cx="5257800" cy="9160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C56949-4838-41BD-AD3B-E7694722185F}">
      <dsp:nvSpPr>
        <dsp:cNvPr id="0" name=""/>
        <dsp:cNvSpPr/>
      </dsp:nvSpPr>
      <dsp:spPr>
        <a:xfrm>
          <a:off x="277094" y="2522264"/>
          <a:ext cx="503807" cy="5038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869A31-319D-4BF1-92D3-C7BCCE7D8603}">
      <dsp:nvSpPr>
        <dsp:cNvPr id="0" name=""/>
        <dsp:cNvSpPr/>
      </dsp:nvSpPr>
      <dsp:spPr>
        <a:xfrm>
          <a:off x="1057996" y="2294336"/>
          <a:ext cx="4199803" cy="916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45" tIns="96945" rIns="96945" bIns="9694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Administrative Staff: </a:t>
          </a:r>
          <a:r>
            <a:rPr lang="en-US" sz="1700" kern="1200"/>
            <a:t>Manage scheduling &amp; coordination</a:t>
          </a:r>
        </a:p>
      </dsp:txBody>
      <dsp:txXfrm>
        <a:off x="1057996" y="2294336"/>
        <a:ext cx="4199803" cy="916014"/>
      </dsp:txXfrm>
    </dsp:sp>
    <dsp:sp modelId="{E705956F-DC27-4DE8-B7A4-E7E68A43BFEF}">
      <dsp:nvSpPr>
        <dsp:cNvPr id="0" name=""/>
        <dsp:cNvSpPr/>
      </dsp:nvSpPr>
      <dsp:spPr>
        <a:xfrm>
          <a:off x="0" y="3439354"/>
          <a:ext cx="5257800" cy="9160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5D8CC0-977E-4624-89E5-5D4E4F85B369}">
      <dsp:nvSpPr>
        <dsp:cNvPr id="0" name=""/>
        <dsp:cNvSpPr/>
      </dsp:nvSpPr>
      <dsp:spPr>
        <a:xfrm>
          <a:off x="277094" y="3645458"/>
          <a:ext cx="503807" cy="5038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35AE25-6ADC-496B-9F04-A4ED5D0F7A9A}">
      <dsp:nvSpPr>
        <dsp:cNvPr id="0" name=""/>
        <dsp:cNvSpPr/>
      </dsp:nvSpPr>
      <dsp:spPr>
        <a:xfrm>
          <a:off x="1057996" y="3439354"/>
          <a:ext cx="4199803" cy="916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45" tIns="96945" rIns="96945" bIns="9694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IT Teams: </a:t>
          </a:r>
          <a:r>
            <a:rPr lang="en-US" sz="1700" kern="1200"/>
            <a:t>Implement and maintain HIS and security</a:t>
          </a:r>
        </a:p>
      </dsp:txBody>
      <dsp:txXfrm>
        <a:off x="1057996" y="3439354"/>
        <a:ext cx="4199803" cy="916014"/>
      </dsp:txXfrm>
    </dsp:sp>
    <dsp:sp modelId="{EDAB7F8A-A2A6-43CE-B851-5A9ED3C70856}">
      <dsp:nvSpPr>
        <dsp:cNvPr id="0" name=""/>
        <dsp:cNvSpPr/>
      </dsp:nvSpPr>
      <dsp:spPr>
        <a:xfrm>
          <a:off x="0" y="4584372"/>
          <a:ext cx="5257800" cy="9160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E7E21F-8698-44E1-B93F-1BD196D1727D}">
      <dsp:nvSpPr>
        <dsp:cNvPr id="0" name=""/>
        <dsp:cNvSpPr/>
      </dsp:nvSpPr>
      <dsp:spPr>
        <a:xfrm>
          <a:off x="277094" y="4790476"/>
          <a:ext cx="503807" cy="5038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4F3832-DA2C-4A74-B248-12817EF5B48B}">
      <dsp:nvSpPr>
        <dsp:cNvPr id="0" name=""/>
        <dsp:cNvSpPr/>
      </dsp:nvSpPr>
      <dsp:spPr>
        <a:xfrm>
          <a:off x="1057996" y="4584372"/>
          <a:ext cx="4199803" cy="916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45" tIns="96945" rIns="96945" bIns="9694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Hospital Leadership: </a:t>
          </a:r>
          <a:r>
            <a:rPr lang="en-US" sz="1700" kern="1200"/>
            <a:t>Oversee budget and compliance</a:t>
          </a:r>
        </a:p>
      </dsp:txBody>
      <dsp:txXfrm>
        <a:off x="1057996" y="4584372"/>
        <a:ext cx="4199803" cy="9160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A85A7C-98DE-4975-B7A5-D2A04DA6E269}">
      <dsp:nvSpPr>
        <dsp:cNvPr id="0" name=""/>
        <dsp:cNvSpPr/>
      </dsp:nvSpPr>
      <dsp:spPr>
        <a:xfrm>
          <a:off x="0" y="1783"/>
          <a:ext cx="6364224" cy="7600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AE71E2-F5D7-4FAD-9DCF-3EFC78240E8C}">
      <dsp:nvSpPr>
        <dsp:cNvPr id="0" name=""/>
        <dsp:cNvSpPr/>
      </dsp:nvSpPr>
      <dsp:spPr>
        <a:xfrm>
          <a:off x="229911" y="172791"/>
          <a:ext cx="418020" cy="4180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6CBB13-C5DD-48E1-96EE-CA1ADAF615BA}">
      <dsp:nvSpPr>
        <dsp:cNvPr id="0" name=""/>
        <dsp:cNvSpPr/>
      </dsp:nvSpPr>
      <dsp:spPr>
        <a:xfrm>
          <a:off x="877842" y="1783"/>
          <a:ext cx="5486381" cy="760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37" tIns="80437" rIns="80437" bIns="8043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Document all change requests formally</a:t>
          </a:r>
        </a:p>
      </dsp:txBody>
      <dsp:txXfrm>
        <a:off x="877842" y="1783"/>
        <a:ext cx="5486381" cy="760036"/>
      </dsp:txXfrm>
    </dsp:sp>
    <dsp:sp modelId="{21507DEF-DEB2-4001-803E-A6DB1984212F}">
      <dsp:nvSpPr>
        <dsp:cNvPr id="0" name=""/>
        <dsp:cNvSpPr/>
      </dsp:nvSpPr>
      <dsp:spPr>
        <a:xfrm>
          <a:off x="0" y="951829"/>
          <a:ext cx="6364224" cy="7600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2C2229-EE9A-4913-BF95-0FF2DAA69577}">
      <dsp:nvSpPr>
        <dsp:cNvPr id="0" name=""/>
        <dsp:cNvSpPr/>
      </dsp:nvSpPr>
      <dsp:spPr>
        <a:xfrm>
          <a:off x="229911" y="1122837"/>
          <a:ext cx="418020" cy="4180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167D00-7539-4E7C-9EF2-D8C4D770DB9E}">
      <dsp:nvSpPr>
        <dsp:cNvPr id="0" name=""/>
        <dsp:cNvSpPr/>
      </dsp:nvSpPr>
      <dsp:spPr>
        <a:xfrm>
          <a:off x="877842" y="951829"/>
          <a:ext cx="5486381" cy="760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37" tIns="80437" rIns="80437" bIns="8043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Assess impact on budget, schedule, and resources</a:t>
          </a:r>
        </a:p>
      </dsp:txBody>
      <dsp:txXfrm>
        <a:off x="877842" y="951829"/>
        <a:ext cx="5486381" cy="760036"/>
      </dsp:txXfrm>
    </dsp:sp>
    <dsp:sp modelId="{417D6C22-E67B-4335-882E-12EE8CA7C91E}">
      <dsp:nvSpPr>
        <dsp:cNvPr id="0" name=""/>
        <dsp:cNvSpPr/>
      </dsp:nvSpPr>
      <dsp:spPr>
        <a:xfrm>
          <a:off x="0" y="1901874"/>
          <a:ext cx="6364224" cy="7600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428843-0669-442D-A971-427011A4634B}">
      <dsp:nvSpPr>
        <dsp:cNvPr id="0" name=""/>
        <dsp:cNvSpPr/>
      </dsp:nvSpPr>
      <dsp:spPr>
        <a:xfrm>
          <a:off x="229911" y="2072883"/>
          <a:ext cx="418020" cy="4180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DCB649-4704-4D8F-A483-8FB9E14BF21F}">
      <dsp:nvSpPr>
        <dsp:cNvPr id="0" name=""/>
        <dsp:cNvSpPr/>
      </dsp:nvSpPr>
      <dsp:spPr>
        <a:xfrm>
          <a:off x="877842" y="1901874"/>
          <a:ext cx="5486381" cy="760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37" tIns="80437" rIns="80437" bIns="8043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Get approval from stakeholders before implementation</a:t>
          </a:r>
        </a:p>
      </dsp:txBody>
      <dsp:txXfrm>
        <a:off x="877842" y="1901874"/>
        <a:ext cx="5486381" cy="760036"/>
      </dsp:txXfrm>
    </dsp:sp>
    <dsp:sp modelId="{1EBF4A7C-6171-4689-B248-8B9C9A51127E}">
      <dsp:nvSpPr>
        <dsp:cNvPr id="0" name=""/>
        <dsp:cNvSpPr/>
      </dsp:nvSpPr>
      <dsp:spPr>
        <a:xfrm>
          <a:off x="0" y="2851920"/>
          <a:ext cx="6364224" cy="7600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1F0589-B6F9-4561-A883-C2358FA2DB87}">
      <dsp:nvSpPr>
        <dsp:cNvPr id="0" name=""/>
        <dsp:cNvSpPr/>
      </dsp:nvSpPr>
      <dsp:spPr>
        <a:xfrm>
          <a:off x="229911" y="3022928"/>
          <a:ext cx="418020" cy="4180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DED946-F34E-4DD6-A802-79262F675E75}">
      <dsp:nvSpPr>
        <dsp:cNvPr id="0" name=""/>
        <dsp:cNvSpPr/>
      </dsp:nvSpPr>
      <dsp:spPr>
        <a:xfrm>
          <a:off x="877842" y="2851920"/>
          <a:ext cx="5486381" cy="760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37" tIns="80437" rIns="80437" bIns="8043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Communicate changes to all teams promptly</a:t>
          </a:r>
        </a:p>
      </dsp:txBody>
      <dsp:txXfrm>
        <a:off x="877842" y="2851920"/>
        <a:ext cx="5486381" cy="760036"/>
      </dsp:txXfrm>
    </dsp:sp>
    <dsp:sp modelId="{F820AC3B-AA8F-4B81-A00D-6D73430BF217}">
      <dsp:nvSpPr>
        <dsp:cNvPr id="0" name=""/>
        <dsp:cNvSpPr/>
      </dsp:nvSpPr>
      <dsp:spPr>
        <a:xfrm>
          <a:off x="0" y="3801966"/>
          <a:ext cx="6364224" cy="7600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B7A708-451B-4C58-AF80-27C89BB50D61}">
      <dsp:nvSpPr>
        <dsp:cNvPr id="0" name=""/>
        <dsp:cNvSpPr/>
      </dsp:nvSpPr>
      <dsp:spPr>
        <a:xfrm>
          <a:off x="229911" y="3972974"/>
          <a:ext cx="418020" cy="41802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6CFF85-C887-4ECA-9256-37FC35331D5D}">
      <dsp:nvSpPr>
        <dsp:cNvPr id="0" name=""/>
        <dsp:cNvSpPr/>
      </dsp:nvSpPr>
      <dsp:spPr>
        <a:xfrm>
          <a:off x="877842" y="3801966"/>
          <a:ext cx="5486381" cy="760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37" tIns="80437" rIns="80437" bIns="8043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Keep a log of all changes and decisions</a:t>
          </a:r>
        </a:p>
      </dsp:txBody>
      <dsp:txXfrm>
        <a:off x="877842" y="3801966"/>
        <a:ext cx="5486381" cy="760036"/>
      </dsp:txXfrm>
    </dsp:sp>
    <dsp:sp modelId="{14DB141E-BAAE-4CB8-9436-99EE915D45A4}">
      <dsp:nvSpPr>
        <dsp:cNvPr id="0" name=""/>
        <dsp:cNvSpPr/>
      </dsp:nvSpPr>
      <dsp:spPr>
        <a:xfrm>
          <a:off x="0" y="4752011"/>
          <a:ext cx="6364224" cy="7600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E80D60-1874-4784-8191-5F772C8E21E2}">
      <dsp:nvSpPr>
        <dsp:cNvPr id="0" name=""/>
        <dsp:cNvSpPr/>
      </dsp:nvSpPr>
      <dsp:spPr>
        <a:xfrm>
          <a:off x="229911" y="4923020"/>
          <a:ext cx="418020" cy="41802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A856F4-FBD4-42E1-A429-EA6807C09780}">
      <dsp:nvSpPr>
        <dsp:cNvPr id="0" name=""/>
        <dsp:cNvSpPr/>
      </dsp:nvSpPr>
      <dsp:spPr>
        <a:xfrm>
          <a:off x="877842" y="4752011"/>
          <a:ext cx="5486381" cy="760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37" tIns="80437" rIns="80437" bIns="8043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Control process to prevent scope creep</a:t>
          </a:r>
        </a:p>
      </dsp:txBody>
      <dsp:txXfrm>
        <a:off x="877842" y="4752011"/>
        <a:ext cx="5486381" cy="7600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D573F9-9E7C-4813-BE01-36C07E35D940}">
      <dsp:nvSpPr>
        <dsp:cNvPr id="0" name=""/>
        <dsp:cNvSpPr/>
      </dsp:nvSpPr>
      <dsp:spPr>
        <a:xfrm>
          <a:off x="0" y="1808"/>
          <a:ext cx="6245265" cy="77044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81E31C-E806-4E43-A114-5577FDDCA6E8}">
      <dsp:nvSpPr>
        <dsp:cNvPr id="0" name=""/>
        <dsp:cNvSpPr/>
      </dsp:nvSpPr>
      <dsp:spPr>
        <a:xfrm>
          <a:off x="233059" y="175158"/>
          <a:ext cx="423745" cy="4237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8BC031-5204-4559-99D0-4435172A7D57}">
      <dsp:nvSpPr>
        <dsp:cNvPr id="0" name=""/>
        <dsp:cNvSpPr/>
      </dsp:nvSpPr>
      <dsp:spPr>
        <a:xfrm>
          <a:off x="889864" y="1808"/>
          <a:ext cx="5355400" cy="770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39" tIns="81539" rIns="81539" bIns="815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Integration with legacy systems poses a significant risk to timelines and costs.</a:t>
          </a:r>
        </a:p>
      </dsp:txBody>
      <dsp:txXfrm>
        <a:off x="889864" y="1808"/>
        <a:ext cx="5355400" cy="770445"/>
      </dsp:txXfrm>
    </dsp:sp>
    <dsp:sp modelId="{E9EA1325-1F85-4F7B-8A29-CDDEE86E0B71}">
      <dsp:nvSpPr>
        <dsp:cNvPr id="0" name=""/>
        <dsp:cNvSpPr/>
      </dsp:nvSpPr>
      <dsp:spPr>
        <a:xfrm>
          <a:off x="0" y="964865"/>
          <a:ext cx="6245265" cy="77044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4E13F6-C424-49AC-AA10-DAC73C6D8695}">
      <dsp:nvSpPr>
        <dsp:cNvPr id="0" name=""/>
        <dsp:cNvSpPr/>
      </dsp:nvSpPr>
      <dsp:spPr>
        <a:xfrm>
          <a:off x="233059" y="1138215"/>
          <a:ext cx="423745" cy="4237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5BF9CD-A1F2-458A-AA80-5AF61A4A8A04}">
      <dsp:nvSpPr>
        <dsp:cNvPr id="0" name=""/>
        <dsp:cNvSpPr/>
      </dsp:nvSpPr>
      <dsp:spPr>
        <a:xfrm>
          <a:off x="889864" y="964865"/>
          <a:ext cx="5355400" cy="770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39" tIns="81539" rIns="81539" bIns="815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Change resistance from staff could delay adoption and reduce effectiveness.</a:t>
          </a:r>
        </a:p>
      </dsp:txBody>
      <dsp:txXfrm>
        <a:off x="889864" y="964865"/>
        <a:ext cx="5355400" cy="770445"/>
      </dsp:txXfrm>
    </dsp:sp>
    <dsp:sp modelId="{82BB38C0-534F-4801-9066-ECAE2359D1A4}">
      <dsp:nvSpPr>
        <dsp:cNvPr id="0" name=""/>
        <dsp:cNvSpPr/>
      </dsp:nvSpPr>
      <dsp:spPr>
        <a:xfrm>
          <a:off x="0" y="1927922"/>
          <a:ext cx="6245265" cy="77044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230DC3-1F69-499F-ABF0-573EDD03B24F}">
      <dsp:nvSpPr>
        <dsp:cNvPr id="0" name=""/>
        <dsp:cNvSpPr/>
      </dsp:nvSpPr>
      <dsp:spPr>
        <a:xfrm>
          <a:off x="233059" y="2101272"/>
          <a:ext cx="423745" cy="4237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E19800-8276-4936-861B-EE34696192BD}">
      <dsp:nvSpPr>
        <dsp:cNvPr id="0" name=""/>
        <dsp:cNvSpPr/>
      </dsp:nvSpPr>
      <dsp:spPr>
        <a:xfrm>
          <a:off x="889864" y="1927922"/>
          <a:ext cx="5355400" cy="770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39" tIns="81539" rIns="81539" bIns="815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 security and HIPAA compliance require ongoing vigilance and controls.</a:t>
          </a:r>
        </a:p>
      </dsp:txBody>
      <dsp:txXfrm>
        <a:off x="889864" y="1927922"/>
        <a:ext cx="5355400" cy="770445"/>
      </dsp:txXfrm>
    </dsp:sp>
    <dsp:sp modelId="{1C1AA0BB-6260-402E-8C21-F8EEFBFF69B2}">
      <dsp:nvSpPr>
        <dsp:cNvPr id="0" name=""/>
        <dsp:cNvSpPr/>
      </dsp:nvSpPr>
      <dsp:spPr>
        <a:xfrm>
          <a:off x="0" y="2890979"/>
          <a:ext cx="6245265" cy="77044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3A3F54-B552-4BB3-AD37-821A7750BED0}">
      <dsp:nvSpPr>
        <dsp:cNvPr id="0" name=""/>
        <dsp:cNvSpPr/>
      </dsp:nvSpPr>
      <dsp:spPr>
        <a:xfrm>
          <a:off x="233059" y="3064329"/>
          <a:ext cx="423745" cy="4237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DAAB7A-0D4D-4851-AF76-BD2E20EDDF85}">
      <dsp:nvSpPr>
        <dsp:cNvPr id="0" name=""/>
        <dsp:cNvSpPr/>
      </dsp:nvSpPr>
      <dsp:spPr>
        <a:xfrm>
          <a:off x="889864" y="2890979"/>
          <a:ext cx="5355400" cy="770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39" tIns="81539" rIns="81539" bIns="815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Limited budget and tight schedule increase pressure on resource allocation.</a:t>
          </a:r>
        </a:p>
      </dsp:txBody>
      <dsp:txXfrm>
        <a:off x="889864" y="2890979"/>
        <a:ext cx="5355400" cy="770445"/>
      </dsp:txXfrm>
    </dsp:sp>
    <dsp:sp modelId="{E034A854-AF63-4F3B-A494-D41EC616FC8E}">
      <dsp:nvSpPr>
        <dsp:cNvPr id="0" name=""/>
        <dsp:cNvSpPr/>
      </dsp:nvSpPr>
      <dsp:spPr>
        <a:xfrm>
          <a:off x="0" y="3854036"/>
          <a:ext cx="6245265" cy="77044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31A285-F3DE-4A97-8113-B10594A3FB44}">
      <dsp:nvSpPr>
        <dsp:cNvPr id="0" name=""/>
        <dsp:cNvSpPr/>
      </dsp:nvSpPr>
      <dsp:spPr>
        <a:xfrm>
          <a:off x="233059" y="4027386"/>
          <a:ext cx="423745" cy="42374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7EC2F3-F74C-400F-B89F-2451131F250D}">
      <dsp:nvSpPr>
        <dsp:cNvPr id="0" name=""/>
        <dsp:cNvSpPr/>
      </dsp:nvSpPr>
      <dsp:spPr>
        <a:xfrm>
          <a:off x="889864" y="3854036"/>
          <a:ext cx="5355400" cy="770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39" tIns="81539" rIns="81539" bIns="815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Potential downtime must be minimized to avoid disrupting hospital operations.</a:t>
          </a:r>
        </a:p>
      </dsp:txBody>
      <dsp:txXfrm>
        <a:off x="889864" y="3854036"/>
        <a:ext cx="5355400" cy="770445"/>
      </dsp:txXfrm>
    </dsp:sp>
    <dsp:sp modelId="{33158420-780E-41A5-84E4-554519CF0970}">
      <dsp:nvSpPr>
        <dsp:cNvPr id="0" name=""/>
        <dsp:cNvSpPr/>
      </dsp:nvSpPr>
      <dsp:spPr>
        <a:xfrm>
          <a:off x="0" y="4817093"/>
          <a:ext cx="6245265" cy="77044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51CF9E-AD63-4C07-98B5-36D8E9E4A949}">
      <dsp:nvSpPr>
        <dsp:cNvPr id="0" name=""/>
        <dsp:cNvSpPr/>
      </dsp:nvSpPr>
      <dsp:spPr>
        <a:xfrm>
          <a:off x="233059" y="4990443"/>
          <a:ext cx="423745" cy="42374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E69207-0BB3-43C4-9720-73775F71D134}">
      <dsp:nvSpPr>
        <dsp:cNvPr id="0" name=""/>
        <dsp:cNvSpPr/>
      </dsp:nvSpPr>
      <dsp:spPr>
        <a:xfrm>
          <a:off x="889864" y="4817093"/>
          <a:ext cx="5355400" cy="770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39" tIns="81539" rIns="81539" bIns="815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Proactive communication and training are critical to mitigate user resistance.</a:t>
          </a:r>
        </a:p>
      </dsp:txBody>
      <dsp:txXfrm>
        <a:off x="889864" y="4817093"/>
        <a:ext cx="5355400" cy="77044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90A234-5BEE-4847-97B5-7E2F8B9B0485}">
      <dsp:nvSpPr>
        <dsp:cNvPr id="0" name=""/>
        <dsp:cNvSpPr/>
      </dsp:nvSpPr>
      <dsp:spPr>
        <a:xfrm>
          <a:off x="4773" y="456368"/>
          <a:ext cx="1508199" cy="1451609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02A5D0-1BD3-4164-BBAE-922643458B3A}">
      <dsp:nvSpPr>
        <dsp:cNvPr id="0" name=""/>
        <dsp:cNvSpPr/>
      </dsp:nvSpPr>
      <dsp:spPr>
        <a:xfrm>
          <a:off x="326193" y="765728"/>
          <a:ext cx="865360" cy="8328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F20A2A-0963-44F6-81AF-670986DCD74D}">
      <dsp:nvSpPr>
        <dsp:cNvPr id="0" name=""/>
        <dsp:cNvSpPr/>
      </dsp:nvSpPr>
      <dsp:spPr>
        <a:xfrm>
          <a:off x="4771" y="1928734"/>
          <a:ext cx="1508203" cy="8247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Prioritize and address the highest-impact risks early.</a:t>
          </a:r>
        </a:p>
      </dsp:txBody>
      <dsp:txXfrm>
        <a:off x="4771" y="1928734"/>
        <a:ext cx="1508203" cy="824798"/>
      </dsp:txXfrm>
    </dsp:sp>
    <dsp:sp modelId="{6921FF0C-A055-43F0-A875-D4819FB58B1D}">
      <dsp:nvSpPr>
        <dsp:cNvPr id="0" name=""/>
        <dsp:cNvSpPr/>
      </dsp:nvSpPr>
      <dsp:spPr>
        <a:xfrm>
          <a:off x="1776912" y="456368"/>
          <a:ext cx="1508199" cy="1451609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CAD443-3D26-4F42-94EC-F318AE499286}">
      <dsp:nvSpPr>
        <dsp:cNvPr id="0" name=""/>
        <dsp:cNvSpPr/>
      </dsp:nvSpPr>
      <dsp:spPr>
        <a:xfrm>
          <a:off x="2098331" y="765728"/>
          <a:ext cx="865360" cy="8328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A1FD27-C115-40F6-A42A-F48892449708}">
      <dsp:nvSpPr>
        <dsp:cNvPr id="0" name=""/>
        <dsp:cNvSpPr/>
      </dsp:nvSpPr>
      <dsp:spPr>
        <a:xfrm>
          <a:off x="1776910" y="1928734"/>
          <a:ext cx="1508203" cy="8247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Combine mitigation and contingency plans for resilience</a:t>
          </a:r>
          <a:r>
            <a:rPr lang="en-US" sz="1100" kern="1200" dirty="0"/>
            <a:t>.</a:t>
          </a:r>
        </a:p>
      </dsp:txBody>
      <dsp:txXfrm>
        <a:off x="1776910" y="1928734"/>
        <a:ext cx="1508203" cy="824798"/>
      </dsp:txXfrm>
    </dsp:sp>
    <dsp:sp modelId="{4B263AF6-DA61-4878-93AC-20A0BE5AD186}">
      <dsp:nvSpPr>
        <dsp:cNvPr id="0" name=""/>
        <dsp:cNvSpPr/>
      </dsp:nvSpPr>
      <dsp:spPr>
        <a:xfrm>
          <a:off x="3549051" y="456368"/>
          <a:ext cx="1508199" cy="1451609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15403D-BA8F-4563-8CA2-8A37D9F21ACD}">
      <dsp:nvSpPr>
        <dsp:cNvPr id="0" name=""/>
        <dsp:cNvSpPr/>
      </dsp:nvSpPr>
      <dsp:spPr>
        <a:xfrm>
          <a:off x="3870470" y="765728"/>
          <a:ext cx="865360" cy="8328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86B3E0-C964-4786-B5F5-C9AA279FAC3E}">
      <dsp:nvSpPr>
        <dsp:cNvPr id="0" name=""/>
        <dsp:cNvSpPr/>
      </dsp:nvSpPr>
      <dsp:spPr>
        <a:xfrm>
          <a:off x="3549049" y="1928734"/>
          <a:ext cx="1508203" cy="8247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Training and communication reduce resistance risks.</a:t>
          </a:r>
        </a:p>
      </dsp:txBody>
      <dsp:txXfrm>
        <a:off x="3549049" y="1928734"/>
        <a:ext cx="1508203" cy="824798"/>
      </dsp:txXfrm>
    </dsp:sp>
    <dsp:sp modelId="{593EAD93-42A0-4B2C-86C1-408013F7460E}">
      <dsp:nvSpPr>
        <dsp:cNvPr id="0" name=""/>
        <dsp:cNvSpPr/>
      </dsp:nvSpPr>
      <dsp:spPr>
        <a:xfrm>
          <a:off x="5321189" y="456368"/>
          <a:ext cx="1508199" cy="1451609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1A17F3-299E-4C12-A980-25B535DF5197}">
      <dsp:nvSpPr>
        <dsp:cNvPr id="0" name=""/>
        <dsp:cNvSpPr/>
      </dsp:nvSpPr>
      <dsp:spPr>
        <a:xfrm>
          <a:off x="5642609" y="765728"/>
          <a:ext cx="865360" cy="8328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91A3B7-5026-4F42-8EF6-B3EC955F5DFF}">
      <dsp:nvSpPr>
        <dsp:cNvPr id="0" name=""/>
        <dsp:cNvSpPr/>
      </dsp:nvSpPr>
      <dsp:spPr>
        <a:xfrm>
          <a:off x="5321187" y="1928734"/>
          <a:ext cx="1508203" cy="8247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Continuous monitoring ensures risk controls remain effective</a:t>
          </a:r>
          <a:r>
            <a:rPr lang="en-US" sz="1100" kern="1200" dirty="0"/>
            <a:t>.</a:t>
          </a:r>
        </a:p>
      </dsp:txBody>
      <dsp:txXfrm>
        <a:off x="5321187" y="1928734"/>
        <a:ext cx="1508203" cy="824798"/>
      </dsp:txXfrm>
    </dsp:sp>
    <dsp:sp modelId="{E20B6909-ED5E-40AD-905C-413D4927E2B9}">
      <dsp:nvSpPr>
        <dsp:cNvPr id="0" name=""/>
        <dsp:cNvSpPr/>
      </dsp:nvSpPr>
      <dsp:spPr>
        <a:xfrm>
          <a:off x="7093328" y="456368"/>
          <a:ext cx="1508199" cy="1451609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1A7C0D-C685-4EF5-8D98-80639F42413C}">
      <dsp:nvSpPr>
        <dsp:cNvPr id="0" name=""/>
        <dsp:cNvSpPr/>
      </dsp:nvSpPr>
      <dsp:spPr>
        <a:xfrm>
          <a:off x="7414747" y="765728"/>
          <a:ext cx="865360" cy="83289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2310B7-CDEB-4238-8D6B-217D6E9D75A5}">
      <dsp:nvSpPr>
        <dsp:cNvPr id="0" name=""/>
        <dsp:cNvSpPr/>
      </dsp:nvSpPr>
      <dsp:spPr>
        <a:xfrm>
          <a:off x="7093326" y="1928734"/>
          <a:ext cx="1508203" cy="8247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Security and compliance require ongoing vigilance</a:t>
          </a:r>
          <a:r>
            <a:rPr lang="en-US" sz="1200" kern="1200" dirty="0"/>
            <a:t>.</a:t>
          </a:r>
        </a:p>
      </dsp:txBody>
      <dsp:txXfrm>
        <a:off x="7093326" y="1928734"/>
        <a:ext cx="1508203" cy="824798"/>
      </dsp:txXfrm>
    </dsp:sp>
    <dsp:sp modelId="{2F55FF29-F2F1-46EF-BD8A-AC3748E77AD6}">
      <dsp:nvSpPr>
        <dsp:cNvPr id="0" name=""/>
        <dsp:cNvSpPr/>
      </dsp:nvSpPr>
      <dsp:spPr>
        <a:xfrm>
          <a:off x="8865467" y="456368"/>
          <a:ext cx="1508199" cy="1451609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B6C5DB-0D76-43CD-B836-8194D0575F81}">
      <dsp:nvSpPr>
        <dsp:cNvPr id="0" name=""/>
        <dsp:cNvSpPr/>
      </dsp:nvSpPr>
      <dsp:spPr>
        <a:xfrm>
          <a:off x="9186886" y="765728"/>
          <a:ext cx="865360" cy="83289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30BC20-C6E8-48ED-B6C3-67C1BFE362B6}">
      <dsp:nvSpPr>
        <dsp:cNvPr id="0" name=""/>
        <dsp:cNvSpPr/>
      </dsp:nvSpPr>
      <dsp:spPr>
        <a:xfrm>
          <a:off x="8865465" y="1928734"/>
          <a:ext cx="1508203" cy="8247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Budget and timeline pressures demand proactive management</a:t>
          </a:r>
          <a:r>
            <a:rPr lang="en-US" sz="1200" kern="1200" dirty="0"/>
            <a:t>.</a:t>
          </a:r>
        </a:p>
      </dsp:txBody>
      <dsp:txXfrm>
        <a:off x="8865465" y="1928734"/>
        <a:ext cx="1508203" cy="8247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D0F78-EF61-3CED-B930-1370AC5910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446ED4-E413-C9C1-50E7-B062158947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4D489-65A3-DF62-2600-1E47627BE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B781A-083C-466F-A53F-75DB0850383B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16A9-96F0-55B7-DA16-B32B0878D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523FA-CC68-5F19-93F4-19C47068B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D97CA-A64D-4934-8648-EA63AD5DA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33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7C127-163C-EF30-375C-9C702F38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4AE7AF-7A8C-E03F-03E6-745F23F98A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29C8B-51DB-F8DB-A30F-42F3749ED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B781A-083C-466F-A53F-75DB0850383B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AC1FF-75C8-EB36-477B-ECDA7454A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75DFF-C989-77F8-D4FE-DE1784B6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D97CA-A64D-4934-8648-EA63AD5DA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49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285904-AF1F-AEB4-1EFF-BA0A2DD70D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7A4D62-7644-173C-9A20-D81A2DBC9B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F46AC-EE5A-F445-14E2-1C74BACE4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B781A-083C-466F-A53F-75DB0850383B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A5678-18DF-5B06-F6B1-454C15997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13ABB-CDAF-556D-B4BF-F70665132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D97CA-A64D-4934-8648-EA63AD5DA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51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5E10E-EDDA-FDCD-7DBF-5D33A40F0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ECDAB-3867-7706-02EA-B5E4912AE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61E0D-5F39-B15C-8601-1EA9408A7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B781A-083C-466F-A53F-75DB0850383B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8F4F6-D8EC-8521-DC6E-C577D3D9F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AF743-1498-A98F-F9F0-3C9D93765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D97CA-A64D-4934-8648-EA63AD5DA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79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24F8A-1DF1-1693-A88A-12A1AC76C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C27EA-2054-781C-EE26-3430E3450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C5AA1-245D-EDA3-6ED8-F13CA5A17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B781A-083C-466F-A53F-75DB0850383B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1FB7B-CE77-AB38-EB2F-96BAEE6F9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872D8-0F39-A3B8-558B-7336CFA57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D97CA-A64D-4934-8648-EA63AD5DA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177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C3540-6C37-9F4E-E554-6B41CFEE4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00B80-58C5-7CAB-D980-E1E355E629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180148-F9B2-84AE-9CA4-EB2FA6F08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C7E4B1-CD6F-FA99-3387-291F95193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B781A-083C-466F-A53F-75DB0850383B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3BD547-BDAB-A2FD-17CA-4E9830DB7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F69608-18FB-5D79-F787-E95D034B2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D97CA-A64D-4934-8648-EA63AD5DA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300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807F1-641D-112F-2DAB-030ACFCBC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3557D7-0EAE-ED3D-DEDA-9048665D8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B5AA27-9CD3-714E-12BE-FF5AEDEBC4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F84B2E-33F5-D921-7324-113C9A72E8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3F79CD-F3A3-0C86-69E5-322EAB7ECA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45FB9B-1A7C-8394-706E-00102FD14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B781A-083C-466F-A53F-75DB0850383B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D4110A-BCDD-37B1-32CB-DB7DB8992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F825A-F846-99C1-5CF1-A24F165D8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D97CA-A64D-4934-8648-EA63AD5DA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4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732F9-AD23-E24C-770A-B7D633119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0AD506-3E47-E2EF-44E2-B2D5A81F3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B781A-083C-466F-A53F-75DB0850383B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3F9942-4F17-460F-491D-C95C2B25D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A27062-3DAA-52EA-F881-A3B1B9DE0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D97CA-A64D-4934-8648-EA63AD5DA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303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D78CCB-A410-B394-D852-9504F066D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B781A-083C-466F-A53F-75DB0850383B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CCEF30-8C27-61EF-D9BD-7360F156D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8BFD7-D8AB-AF72-95DD-05252718C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D97CA-A64D-4934-8648-EA63AD5DA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687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D7881-8C00-1CE0-C5E5-BFEEC9D2C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3687F-298D-0883-A788-96B7C9515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56BE2E-277B-4801-085C-6B06036C1C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C7608F-715B-BBA0-2A50-1B91A7B0F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B781A-083C-466F-A53F-75DB0850383B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BC69BE-E5E6-6AB4-0645-389195493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7C8A56-C63D-2AF7-2FC8-03D02F295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D97CA-A64D-4934-8648-EA63AD5DA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311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08C0-13EB-E231-A287-5E91906D2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7E56BA-9529-8BF9-20A8-381942B30D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18D01-3B39-499D-7A85-0E2306C9F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D0A92D-8886-3EE3-58C6-0BA0FA04E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B781A-083C-466F-A53F-75DB0850383B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BD6569-216B-7E9A-ADD8-8E855D19F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7FB4AE-D1A3-5C8B-9C0D-4B93ED752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D97CA-A64D-4934-8648-EA63AD5DA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9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8F0432-1038-591F-E3B9-BD0C83CE8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302A4-C6E4-FE5D-2964-BFD30142D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9C6CC-1701-0D51-9483-25504E81CD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0B781A-083C-466F-A53F-75DB0850383B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816B3-D879-CF38-5A28-A45575E02E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D3D3D-2172-94C9-BB6F-047884AB1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0D97CA-A64D-4934-8648-EA63AD5DA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168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tyleraustinpark" TargetMode="External"/><Relationship Id="rId2" Type="http://schemas.openxmlformats.org/officeDocument/2006/relationships/hyperlink" Target="mailto:Tylerpark98@gmail.co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B1C36B-3830-3DEF-B5FA-4F0B7A161F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328" r="-1" b="4308"/>
          <a:stretch>
            <a:fillRect/>
          </a:stretch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B3EB5E-1ACF-CE83-6CDB-466CC05D9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5600" b="1">
                <a:solidFill>
                  <a:schemeClr val="bg1"/>
                </a:solidFill>
              </a:rPr>
              <a:t>Optimizing HealthFirst Care Workflows for Efficiency &amp; Patient Satisfaction</a:t>
            </a:r>
            <a:endParaRPr lang="en-US" sz="5600">
              <a:solidFill>
                <a:schemeClr val="bg1"/>
              </a:solidFill>
            </a:endParaRP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5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628E5CB-913B-4378-97CE-18C9F6410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C1D958-95F3-58CA-7231-771052332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4862848" cy="5569291"/>
          </a:xfrm>
        </p:spPr>
        <p:txBody>
          <a:bodyPr>
            <a:normAutofit/>
          </a:bodyPr>
          <a:lstStyle/>
          <a:p>
            <a:r>
              <a:rPr lang="en-US" sz="5200"/>
              <a:t>Stakeholder 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AB6F9EB-B1C4-59D0-D7CE-05ABE8D7C2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7732407"/>
              </p:ext>
            </p:extLst>
          </p:nvPr>
        </p:nvGraphicFramePr>
        <p:xfrm>
          <a:off x="6099048" y="621792"/>
          <a:ext cx="525780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1001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0512B2-42FD-BE69-DA14-2D73C3662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4008583" cy="5974414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Stakeholder Engagement &amp; Communication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1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6CD14-9A60-FE25-D7A2-2C050BFE4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sz="1900" b="1">
                <a:solidFill>
                  <a:schemeClr val="tx1">
                    <a:alpha val="80000"/>
                  </a:schemeClr>
                </a:solidFill>
              </a:rPr>
              <a:t>Engagement Strategies</a:t>
            </a:r>
            <a:endParaRPr lang="en-US" sz="1900">
              <a:solidFill>
                <a:schemeClr val="tx1">
                  <a:alpha val="8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tx1">
                    <a:alpha val="80000"/>
                  </a:schemeClr>
                </a:solidFill>
              </a:rPr>
              <a:t>Patients: Monthly surveys and newsletters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tx1">
                    <a:alpha val="80000"/>
                  </a:schemeClr>
                </a:solidFill>
              </a:rPr>
              <a:t>Doctors &amp; Nurses: Weekly check-ins and dashboards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tx1">
                    <a:alpha val="80000"/>
                  </a:schemeClr>
                </a:solidFill>
              </a:rPr>
              <a:t>Admin Staff: Weekly coordination meetings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tx1">
                    <a:alpha val="80000"/>
                  </a:schemeClr>
                </a:solidFill>
              </a:rPr>
              <a:t>IT Teams: Bi-weekly technical updates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tx1">
                    <a:alpha val="80000"/>
                  </a:schemeClr>
                </a:solidFill>
              </a:rPr>
              <a:t>Leadership: Monthly strategic briefings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tx1">
                    <a:alpha val="80000"/>
                  </a:schemeClr>
                </a:solidFill>
              </a:rPr>
              <a:t>Support Staff: As-needed updates</a:t>
            </a:r>
          </a:p>
          <a:p>
            <a:pPr>
              <a:buNone/>
            </a:pPr>
            <a:r>
              <a:rPr lang="en-US" sz="1900" b="1">
                <a:solidFill>
                  <a:schemeClr val="tx1">
                    <a:alpha val="80000"/>
                  </a:schemeClr>
                </a:solidFill>
              </a:rPr>
              <a:t>Communication Strategies</a:t>
            </a:r>
            <a:endParaRPr lang="en-US" sz="1900">
              <a:solidFill>
                <a:schemeClr val="tx1">
                  <a:alpha val="8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tx1">
                    <a:alpha val="80000"/>
                  </a:schemeClr>
                </a:solidFill>
              </a:rPr>
              <a:t>Use email, SMS, dashboards, and meetings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tx1">
                    <a:alpha val="80000"/>
                  </a:schemeClr>
                </a:solidFill>
              </a:rPr>
              <a:t>Regular feedback via surveys and direct input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tx1">
                    <a:alpha val="80000"/>
                  </a:schemeClr>
                </a:solidFill>
              </a:rPr>
              <a:t>Role-based messaging tailored to each group</a:t>
            </a:r>
          </a:p>
          <a:p>
            <a:endParaRPr lang="en-US" sz="190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368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0F24D38-B79E-44B4-830E-043F45D9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5FEEA5-97E7-4EE6-F6AA-853828AB5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0742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Project Scope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C469874-256B-45B3-A79C-7591B4BA1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03490-0195-9F0E-4B0D-2EE5F4167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6345"/>
            <a:ext cx="5097780" cy="391061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500" b="1" dirty="0">
                <a:solidFill>
                  <a:schemeClr val="bg1"/>
                </a:solidFill>
              </a:rPr>
              <a:t>Constraints:</a:t>
            </a:r>
          </a:p>
          <a:p>
            <a:r>
              <a:rPr lang="en-US" sz="1500" dirty="0">
                <a:solidFill>
                  <a:schemeClr val="bg1"/>
                </a:solidFill>
              </a:rPr>
              <a:t>Project budget limited to $500,000.</a:t>
            </a:r>
          </a:p>
          <a:p>
            <a:r>
              <a:rPr lang="en-US" sz="1500" dirty="0">
                <a:solidFill>
                  <a:schemeClr val="bg1"/>
                </a:solidFill>
              </a:rPr>
              <a:t>Completion is required within 6 months.</a:t>
            </a:r>
          </a:p>
          <a:p>
            <a:r>
              <a:rPr lang="en-US" sz="1500" dirty="0">
                <a:solidFill>
                  <a:schemeClr val="bg1"/>
                </a:solidFill>
              </a:rPr>
              <a:t>Compliance with HIPAA and hospital data security policies.</a:t>
            </a:r>
          </a:p>
          <a:p>
            <a:r>
              <a:rPr lang="en-US" sz="1500" dirty="0">
                <a:solidFill>
                  <a:schemeClr val="bg1"/>
                </a:solidFill>
              </a:rPr>
              <a:t>Dependency on availability of hospital IT infrastructure.</a:t>
            </a:r>
          </a:p>
          <a:p>
            <a:pPr marL="0" indent="0">
              <a:buNone/>
            </a:pPr>
            <a:r>
              <a:rPr lang="en-US" sz="1500" b="1" dirty="0">
                <a:solidFill>
                  <a:schemeClr val="bg1"/>
                </a:solidFill>
              </a:rPr>
              <a:t>Assumptions:</a:t>
            </a:r>
          </a:p>
          <a:p>
            <a:r>
              <a:rPr lang="en-US" sz="1500" dirty="0">
                <a:solidFill>
                  <a:schemeClr val="bg1"/>
                </a:solidFill>
              </a:rPr>
              <a:t>Stakeholders (doctors, nurses, admin staff) will be available for periodic reviews.</a:t>
            </a:r>
          </a:p>
          <a:p>
            <a:r>
              <a:rPr lang="en-US" sz="1500" dirty="0">
                <a:solidFill>
                  <a:schemeClr val="bg1"/>
                </a:solidFill>
              </a:rPr>
              <a:t>Appointment, feedback, and resource data are accurate and accessible.</a:t>
            </a:r>
          </a:p>
          <a:p>
            <a:r>
              <a:rPr lang="en-US" sz="1500" dirty="0">
                <a:solidFill>
                  <a:schemeClr val="bg1"/>
                </a:solidFill>
              </a:rPr>
              <a:t>Hospital leadership will provide timely decisions on scope changes.</a:t>
            </a:r>
          </a:p>
          <a:p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EF3F04-06FE-C3F5-0787-86216CB1B51A}"/>
              </a:ext>
            </a:extLst>
          </p:cNvPr>
          <p:cNvSpPr txBox="1"/>
          <p:nvPr/>
        </p:nvSpPr>
        <p:spPr>
          <a:xfrm>
            <a:off x="6256020" y="2266345"/>
            <a:ext cx="5097780" cy="3910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 b="1" dirty="0">
                <a:solidFill>
                  <a:schemeClr val="bg1"/>
                </a:solidFill>
              </a:rPr>
              <a:t>In-Scope: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Development of a new integrated scheduling system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Implementation of a centralized communication platform across departments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Enhancement of patient communication via email/SMS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Upgrade of resource tracking and availability systems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Integration of a Hospital Information System (HIS)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 b="1" dirty="0">
                <a:solidFill>
                  <a:schemeClr val="bg1"/>
                </a:solidFill>
              </a:rPr>
              <a:t>Out-of-Scope: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Construction or redesign of physical infrastructure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Hiring of additional full-time medical staff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Overhaul of entire legacy systems beyond core modules</a:t>
            </a:r>
          </a:p>
        </p:txBody>
      </p:sp>
    </p:spTree>
    <p:extLst>
      <p:ext uri="{BB962C8B-B14F-4D97-AF65-F5344CB8AC3E}">
        <p14:creationId xmlns:p14="http://schemas.microsoft.com/office/powerpoint/2010/main" val="79779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C41C2C-94BF-5159-983E-8475729BA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42237" cy="1325563"/>
          </a:xfrm>
        </p:spPr>
        <p:txBody>
          <a:bodyPr>
            <a:normAutofit/>
          </a:bodyPr>
          <a:lstStyle/>
          <a:p>
            <a:r>
              <a:rPr lang="en-US" sz="5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Scope Management Plan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1141CA5-AD82-0703-2C38-71F16A49FD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7959364"/>
              </p:ext>
            </p:extLst>
          </p:nvPr>
        </p:nvGraphicFramePr>
        <p:xfrm>
          <a:off x="1610450" y="1825625"/>
          <a:ext cx="8971102" cy="4351344"/>
        </p:xfrm>
        <a:graphic>
          <a:graphicData uri="http://schemas.openxmlformats.org/drawingml/2006/table">
            <a:tbl>
              <a:tblPr firstRow="1" bandRow="1">
                <a:noFill/>
                <a:tableStyleId>{9DCAF9ED-07DC-4A11-8D7F-57B35C25682E}</a:tableStyleId>
              </a:tblPr>
              <a:tblGrid>
                <a:gridCol w="1760861">
                  <a:extLst>
                    <a:ext uri="{9D8B030D-6E8A-4147-A177-3AD203B41FA5}">
                      <a16:colId xmlns:a16="http://schemas.microsoft.com/office/drawing/2014/main" val="3320278675"/>
                    </a:ext>
                  </a:extLst>
                </a:gridCol>
                <a:gridCol w="2381364">
                  <a:extLst>
                    <a:ext uri="{9D8B030D-6E8A-4147-A177-3AD203B41FA5}">
                      <a16:colId xmlns:a16="http://schemas.microsoft.com/office/drawing/2014/main" val="1859274351"/>
                    </a:ext>
                  </a:extLst>
                </a:gridCol>
                <a:gridCol w="2447513">
                  <a:extLst>
                    <a:ext uri="{9D8B030D-6E8A-4147-A177-3AD203B41FA5}">
                      <a16:colId xmlns:a16="http://schemas.microsoft.com/office/drawing/2014/main" val="602068224"/>
                    </a:ext>
                  </a:extLst>
                </a:gridCol>
                <a:gridCol w="2381364">
                  <a:extLst>
                    <a:ext uri="{9D8B030D-6E8A-4147-A177-3AD203B41FA5}">
                      <a16:colId xmlns:a16="http://schemas.microsoft.com/office/drawing/2014/main" val="79557092"/>
                    </a:ext>
                  </a:extLst>
                </a:gridCol>
              </a:tblGrid>
              <a:tr h="4472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WBS ID</a:t>
                      </a:r>
                    </a:p>
                  </a:txBody>
                  <a:tcPr marL="165660" marR="124245" marT="82830" marB="8283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Task Name</a:t>
                      </a:r>
                    </a:p>
                  </a:txBody>
                  <a:tcPr marL="165660" marR="124245" marT="82830" marB="8283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Task Description</a:t>
                      </a:r>
                    </a:p>
                  </a:txBody>
                  <a:tcPr marL="165660" marR="124245" marT="82830" marB="8283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Milestone</a:t>
                      </a:r>
                    </a:p>
                  </a:txBody>
                  <a:tcPr marL="165660" marR="124245" marT="82830" marB="8283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937777"/>
                  </a:ext>
                </a:extLst>
              </a:tr>
              <a:tr h="5577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1.0</a:t>
                      </a:r>
                    </a:p>
                  </a:txBody>
                  <a:tcPr marL="165660" marR="124245" marT="82830" marB="8283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Initiation</a:t>
                      </a:r>
                    </a:p>
                  </a:txBody>
                  <a:tcPr marL="165660" marR="124245" marT="82830" marB="8283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Define project goals, scope, and secure approvals</a:t>
                      </a:r>
                    </a:p>
                  </a:txBody>
                  <a:tcPr marL="165660" marR="124245" marT="82830" marB="8283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Project kickoff</a:t>
                      </a:r>
                    </a:p>
                  </a:txBody>
                  <a:tcPr marL="165660" marR="124245" marT="82830" marB="8283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0960319"/>
                  </a:ext>
                </a:extLst>
              </a:tr>
              <a:tr h="5577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2.0</a:t>
                      </a:r>
                    </a:p>
                  </a:txBody>
                  <a:tcPr marL="165660" marR="124245" marT="82830" marB="8283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Planning</a:t>
                      </a:r>
                    </a:p>
                  </a:txBody>
                  <a:tcPr marL="165660" marR="124245" marT="82830" marB="8283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Develop detailed project plan and resource allocation</a:t>
                      </a:r>
                    </a:p>
                  </a:txBody>
                  <a:tcPr marL="165660" marR="124245" marT="82830" marB="8283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Project plan approved</a:t>
                      </a:r>
                    </a:p>
                  </a:txBody>
                  <a:tcPr marL="165660" marR="124245" marT="82830" marB="8283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3727433"/>
                  </a:ext>
                </a:extLst>
              </a:tr>
              <a:tr h="5577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3.0</a:t>
                      </a:r>
                    </a:p>
                  </a:txBody>
                  <a:tcPr marL="165660" marR="124245" marT="82830" marB="8283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Design &amp; Development</a:t>
                      </a:r>
                    </a:p>
                  </a:txBody>
                  <a:tcPr marL="165660" marR="124245" marT="82830" marB="8283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Build scheduling system and communication platform</a:t>
                      </a:r>
                    </a:p>
                  </a:txBody>
                  <a:tcPr marL="165660" marR="124245" marT="82830" marB="8283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Completion of system design</a:t>
                      </a:r>
                    </a:p>
                  </a:txBody>
                  <a:tcPr marL="165660" marR="124245" marT="82830" marB="8283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99185"/>
                  </a:ext>
                </a:extLst>
              </a:tr>
              <a:tr h="5577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4.0</a:t>
                      </a:r>
                    </a:p>
                  </a:txBody>
                  <a:tcPr marL="165660" marR="124245" marT="82830" marB="8283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Implementation</a:t>
                      </a:r>
                    </a:p>
                  </a:txBody>
                  <a:tcPr marL="165660" marR="124245" marT="82830" marB="8283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Deploy systems, integrate HIS, and migrate data</a:t>
                      </a:r>
                    </a:p>
                  </a:txBody>
                  <a:tcPr marL="165660" marR="124245" marT="82830" marB="8283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System go-live</a:t>
                      </a:r>
                    </a:p>
                  </a:txBody>
                  <a:tcPr marL="165660" marR="124245" marT="82830" marB="8283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412117"/>
                  </a:ext>
                </a:extLst>
              </a:tr>
              <a:tr h="5577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5.0</a:t>
                      </a:r>
                    </a:p>
                  </a:txBody>
                  <a:tcPr marL="165660" marR="124245" marT="82830" marB="8283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Testing &amp; Validation</a:t>
                      </a:r>
                    </a:p>
                  </a:txBody>
                  <a:tcPr marL="165660" marR="124245" marT="82830" marB="8283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Conduct user acceptance testing and fix issues</a:t>
                      </a:r>
                    </a:p>
                  </a:txBody>
                  <a:tcPr marL="165660" marR="124245" marT="82830" marB="8283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UAT sign-off</a:t>
                      </a:r>
                    </a:p>
                  </a:txBody>
                  <a:tcPr marL="165660" marR="124245" marT="82830" marB="8283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656507"/>
                  </a:ext>
                </a:extLst>
              </a:tr>
              <a:tr h="5577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6.0</a:t>
                      </a:r>
                    </a:p>
                  </a:txBody>
                  <a:tcPr marL="165660" marR="124245" marT="82830" marB="8283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Training &amp; Deployment</a:t>
                      </a:r>
                    </a:p>
                  </a:txBody>
                  <a:tcPr marL="165660" marR="124245" marT="82830" marB="8283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Train staff and roll out new processes</a:t>
                      </a:r>
                    </a:p>
                  </a:txBody>
                  <a:tcPr marL="165660" marR="124245" marT="82830" marB="8283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Staff trained</a:t>
                      </a:r>
                    </a:p>
                  </a:txBody>
                  <a:tcPr marL="165660" marR="124245" marT="82830" marB="8283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055144"/>
                  </a:ext>
                </a:extLst>
              </a:tr>
              <a:tr h="5577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7.0</a:t>
                      </a:r>
                    </a:p>
                  </a:txBody>
                  <a:tcPr marL="165660" marR="124245" marT="82830" marB="8283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Monitoring &amp; Support</a:t>
                      </a:r>
                    </a:p>
                  </a:txBody>
                  <a:tcPr marL="165660" marR="124245" marT="82830" marB="8283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Provide ongoing support and monitor system performance</a:t>
                      </a:r>
                    </a:p>
                  </a:txBody>
                  <a:tcPr marL="165660" marR="124245" marT="82830" marB="8283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65660" marR="124245" marT="82830" marB="828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2829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961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E02839-1DD4-D1F1-5457-2CA136702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sz="4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Scope Change Management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B8F003A0-AFCA-A509-A62C-0B9267048C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5068609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4105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30FE86-D2C6-192C-3324-611E6522A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3848793" cy="1087819"/>
          </a:xfrm>
        </p:spPr>
        <p:txBody>
          <a:bodyPr anchor="b">
            <a:normAutofit/>
          </a:bodyPr>
          <a:lstStyle/>
          <a:p>
            <a:r>
              <a:rPr lang="en-US" sz="3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Current Workflows (As-Is)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4DD106C-4F5C-7C09-1FC2-078343657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300" b="1"/>
              <a:t>Methodology:</a:t>
            </a:r>
          </a:p>
          <a:p>
            <a:pPr lvl="1"/>
            <a:r>
              <a:rPr lang="en-US" sz="1300"/>
              <a:t>Reviewed workflows for appointment scheduling, patient check-in, and interdepartmental communication.</a:t>
            </a:r>
          </a:p>
          <a:p>
            <a:pPr lvl="1"/>
            <a:r>
              <a:rPr lang="en-US" sz="1300"/>
              <a:t>Conducted staff interviews and process mapping.</a:t>
            </a:r>
          </a:p>
          <a:p>
            <a:pPr marL="0" indent="0">
              <a:buNone/>
            </a:pPr>
            <a:r>
              <a:rPr lang="en-US" sz="1300" b="1"/>
              <a:t>Findings:</a:t>
            </a:r>
          </a:p>
          <a:p>
            <a:pPr lvl="1"/>
            <a:r>
              <a:rPr lang="en-US" sz="1300"/>
              <a:t>Appointment Scheduling: Manual entry = delays, double bookings, missed updates.</a:t>
            </a:r>
          </a:p>
          <a:p>
            <a:pPr lvl="1"/>
            <a:r>
              <a:rPr lang="en-US" sz="1300"/>
              <a:t>Patient Check-In: Manual paperwork &amp; staff verification = long wait times, bottlenecks.</a:t>
            </a:r>
          </a:p>
          <a:p>
            <a:pPr lvl="1"/>
            <a:r>
              <a:rPr lang="en-US" sz="1300"/>
              <a:t>Communication: Lack of structured process between admin &amp; IT = slow response times.</a:t>
            </a:r>
          </a:p>
          <a:p>
            <a:pPr marL="0" indent="0">
              <a:buNone/>
            </a:pPr>
            <a:r>
              <a:rPr lang="en-US" sz="1300" b="1"/>
              <a:t>Implications: </a:t>
            </a:r>
          </a:p>
          <a:p>
            <a:pPr lvl="1"/>
            <a:r>
              <a:rPr lang="en-US" sz="1300"/>
              <a:t>Operational inefficiencies affect both staff productivity and patient satisfaction.</a:t>
            </a:r>
          </a:p>
          <a:p>
            <a:endParaRPr lang="en-US" sz="1300"/>
          </a:p>
        </p:txBody>
      </p:sp>
      <p:pic>
        <p:nvPicPr>
          <p:cNvPr id="5" name="Content Placeholder 4" descr="A diagram of a problem&#10;&#10;AI-generated content may be incorrect.">
            <a:extLst>
              <a:ext uri="{FF2B5EF4-FFF2-40B4-BE49-F238E27FC236}">
                <a16:creationId xmlns:a16="http://schemas.microsoft.com/office/drawing/2014/main" id="{402AE0E9-D198-C387-46BA-497FA439C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1" r="4486" b="-2"/>
          <a:stretch>
            <a:fillRect/>
          </a:stretch>
        </p:blipFill>
        <p:spPr>
          <a:xfrm>
            <a:off x="5034896" y="1535352"/>
            <a:ext cx="6868773" cy="401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35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4B9002-3B0A-6C44-99B0-E2BE18BDB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79" y="991443"/>
            <a:ext cx="4333703" cy="1087819"/>
          </a:xfrm>
        </p:spPr>
        <p:txBody>
          <a:bodyPr anchor="b">
            <a:normAutofit/>
          </a:bodyPr>
          <a:lstStyle/>
          <a:p>
            <a:r>
              <a:rPr lang="en-US" sz="34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Optimized Processes (To-Be)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FCD07-83E6-CD99-55EA-DDC19735E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 sz="1500"/>
            </a:br>
            <a:r>
              <a:rPr lang="en-US" sz="1500" b="1"/>
              <a:t>Methodology:</a:t>
            </a:r>
            <a:r>
              <a:rPr lang="en-US" sz="1500"/>
              <a:t> Process redesign using workflow automation tools and coordination strategies.</a:t>
            </a:r>
          </a:p>
          <a:p>
            <a:pPr marL="0" indent="0">
              <a:buNone/>
            </a:pPr>
            <a:r>
              <a:rPr lang="en-US" sz="1500" b="1"/>
              <a:t>Findings:</a:t>
            </a:r>
            <a:endParaRPr lang="en-US" sz="1500"/>
          </a:p>
          <a:p>
            <a:pPr lvl="1"/>
            <a:r>
              <a:rPr lang="en-US" sz="1500" b="1"/>
              <a:t>Automated Scheduling:</a:t>
            </a:r>
            <a:r>
              <a:rPr lang="en-US" sz="1500"/>
              <a:t> Real-time conflict detection, email/SMS confirmations.</a:t>
            </a:r>
          </a:p>
          <a:p>
            <a:pPr lvl="1"/>
            <a:r>
              <a:rPr lang="en-US" sz="1500" b="1"/>
              <a:t>Self Check-In:</a:t>
            </a:r>
            <a:r>
              <a:rPr lang="en-US" sz="1500"/>
              <a:t> Kiosks or online check-in to reduce paperwork and waiting times.</a:t>
            </a:r>
          </a:p>
          <a:p>
            <a:pPr lvl="1"/>
            <a:r>
              <a:rPr lang="en-US" sz="1500" b="1"/>
              <a:t>Centralized Task Management:</a:t>
            </a:r>
            <a:r>
              <a:rPr lang="en-US" sz="1500"/>
              <a:t> Improved tracking and resolution of interdepartmental issues.</a:t>
            </a:r>
          </a:p>
          <a:p>
            <a:pPr marL="0" indent="0">
              <a:buNone/>
            </a:pPr>
            <a:r>
              <a:rPr lang="en-US" sz="1500" b="1"/>
              <a:t>Implications:</a:t>
            </a:r>
            <a:r>
              <a:rPr lang="en-US" sz="1500"/>
              <a:t> Reduced errors, faster service, better collaboration, improved patient experience.</a:t>
            </a:r>
          </a:p>
        </p:txBody>
      </p:sp>
      <p:pic>
        <p:nvPicPr>
          <p:cNvPr id="5" name="Picture 4" descr="A diagram of a patient check&#10;&#10;AI-generated content may be incorrect.">
            <a:extLst>
              <a:ext uri="{FF2B5EF4-FFF2-40B4-BE49-F238E27FC236}">
                <a16:creationId xmlns:a16="http://schemas.microsoft.com/office/drawing/2014/main" id="{7C7F4A25-3CBB-3B95-604E-ED3273D71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7" r="5232"/>
          <a:stretch>
            <a:fillRect/>
          </a:stretch>
        </p:blipFill>
        <p:spPr>
          <a:xfrm>
            <a:off x="4941268" y="1535352"/>
            <a:ext cx="6999227" cy="438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52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patient appointment schedule&#10;&#10;AI-generated content may be incorrect.">
            <a:extLst>
              <a:ext uri="{FF2B5EF4-FFF2-40B4-BE49-F238E27FC236}">
                <a16:creationId xmlns:a16="http://schemas.microsoft.com/office/drawing/2014/main" id="{B885320C-0748-870D-1A79-4E750831BF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0" t="238" r="4316" b="4870"/>
          <a:stretch>
            <a:fillRect/>
          </a:stretch>
        </p:blipFill>
        <p:spPr>
          <a:xfrm>
            <a:off x="1295400" y="145275"/>
            <a:ext cx="9601200" cy="6567449"/>
          </a:xfrm>
        </p:spPr>
      </p:pic>
    </p:spTree>
    <p:extLst>
      <p:ext uri="{BB962C8B-B14F-4D97-AF65-F5344CB8AC3E}">
        <p14:creationId xmlns:p14="http://schemas.microsoft.com/office/powerpoint/2010/main" val="778716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atient check-in and resource allocation workflow&#10;&#10;AI-generated content may be incorrect.">
            <a:extLst>
              <a:ext uri="{FF2B5EF4-FFF2-40B4-BE49-F238E27FC236}">
                <a16:creationId xmlns:a16="http://schemas.microsoft.com/office/drawing/2014/main" id="{C1CBC363-D396-C86E-32E0-FD50F7A07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795" y="0"/>
            <a:ext cx="97124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98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flowchart&#10;&#10;AI-generated content may be incorrect.">
            <a:extLst>
              <a:ext uri="{FF2B5EF4-FFF2-40B4-BE49-F238E27FC236}">
                <a16:creationId xmlns:a16="http://schemas.microsoft.com/office/drawing/2014/main" id="{B5CDBB2E-2BA8-2801-0696-31B9C87842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13" y="252689"/>
            <a:ext cx="10230974" cy="6352621"/>
          </a:xfrm>
        </p:spPr>
      </p:pic>
    </p:spTree>
    <p:extLst>
      <p:ext uri="{BB962C8B-B14F-4D97-AF65-F5344CB8AC3E}">
        <p14:creationId xmlns:p14="http://schemas.microsoft.com/office/powerpoint/2010/main" val="31877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3D7361-B173-2477-3BA6-DD81F45C7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Table of Contents</a:t>
            </a:r>
            <a:endParaRPr lang="en-US" sz="5400" dirty="0"/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Content Placeholder 7">
            <a:extLst>
              <a:ext uri="{FF2B5EF4-FFF2-40B4-BE49-F238E27FC236}">
                <a16:creationId xmlns:a16="http://schemas.microsoft.com/office/drawing/2014/main" id="{7175062F-7A1C-E638-12E5-9CD120DE39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8097005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0353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6C307D-71AB-5BC8-5F74-A8D95EA10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HealthFirst Care Dashboard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21EDD-41B4-3FC4-0F7B-DB9D50F59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1700"/>
              <a:t>Tracks appointments, wait times, feedback scores, and resource utilization across departments.</a:t>
            </a:r>
          </a:p>
          <a:p>
            <a:r>
              <a:rPr lang="en-US" sz="1700"/>
              <a:t>Highlights workload distribution, operational bottlenecks, and correlations between wait times and satisfaction.</a:t>
            </a:r>
          </a:p>
          <a:p>
            <a:r>
              <a:rPr lang="en-US" sz="1700"/>
              <a:t>Supports real-time decision-making for scheduling, staffing, and resource allocation.</a:t>
            </a:r>
            <a:endParaRPr lang="en-US" sz="1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B73D5-30F7-6054-3727-A53426192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690" y="410649"/>
            <a:ext cx="7879354" cy="590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45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C96233-2C5D-2181-832E-9C527DCC9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SQL Query Behind The Analysis</a:t>
            </a:r>
            <a:endParaRPr lang="en-US" sz="660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D35BF84-57A3-3DDF-2610-90AB45111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40" y="2278519"/>
            <a:ext cx="2941700" cy="4354330"/>
          </a:xfrm>
          <a:prstGeom prst="rect">
            <a:avLst/>
          </a:prstGeom>
        </p:spPr>
      </p:pic>
      <p:pic>
        <p:nvPicPr>
          <p:cNvPr id="24" name="Picture 2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78FDD41-5F24-7774-E9F4-0634239D2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129" y="2278519"/>
            <a:ext cx="3480744" cy="4354330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12AC651-4ED8-5645-18BA-3447657D43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162" y="2278519"/>
            <a:ext cx="4302698" cy="435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8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854C-D090-42AB-E6A5-A4ABBD3E51A9}"/>
              </a:ext>
            </a:extLst>
          </p:cNvPr>
          <p:cNvSpPr txBox="1"/>
          <p:nvPr/>
        </p:nvSpPr>
        <p:spPr>
          <a:xfrm>
            <a:off x="638881" y="670218"/>
            <a:ext cx="10909640" cy="1065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SQL Query Behind the Analysis</a:t>
            </a:r>
            <a:endParaRPr lang="en-US" sz="660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4027457-F4BB-7C66-8B68-280FE4968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25" y="2406098"/>
            <a:ext cx="3326467" cy="3893288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47FF69C-D21A-13A0-57CD-D512D8F62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188" y="2391543"/>
            <a:ext cx="4033334" cy="3893289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B282AEF-A70E-C80E-7AF9-86951A8E2E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013" y="2391543"/>
            <a:ext cx="3988447" cy="390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84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630D8F-2C62-D760-EE7F-98436C246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570F5B-2CDB-8E49-8367-F872C94F6C97}"/>
              </a:ext>
            </a:extLst>
          </p:cNvPr>
          <p:cNvSpPr txBox="1"/>
          <p:nvPr/>
        </p:nvSpPr>
        <p:spPr>
          <a:xfrm>
            <a:off x="638881" y="670218"/>
            <a:ext cx="10909640" cy="1065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SQL Query Behind the Analysis</a:t>
            </a:r>
            <a:endParaRPr lang="en-US" sz="660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09992AF-1EA9-1958-3395-763F63E01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35" y="2266604"/>
            <a:ext cx="3455047" cy="4429591"/>
          </a:xfrm>
          <a:prstGeom prst="rect">
            <a:avLst/>
          </a:prstGeom>
        </p:spPr>
      </p:pic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BB29BF5-714A-77B5-31FF-0CAD97B44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448" y="2266604"/>
            <a:ext cx="3093028" cy="4429591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6C43C31-F0C8-B5A3-376B-E0F3D2C60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549" y="2266605"/>
            <a:ext cx="4574716" cy="429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716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D71234-AB60-EF2F-448A-45BEFF603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DEFF5B-7FDE-4C20-1B49-37C44DB73661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SQL Query Behind the Analysis</a:t>
            </a:r>
            <a:endParaRPr lang="en-US" sz="660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F4C14A-DE87-76C6-6D14-32A2C6C86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25" y="2555044"/>
            <a:ext cx="5012332" cy="3923822"/>
          </a:xfrm>
          <a:prstGeom prst="rect">
            <a:avLst/>
          </a:prstGeom>
        </p:spPr>
      </p:pic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CD21054-F701-C2C1-B7FA-2B46200BD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886" y="2555043"/>
            <a:ext cx="6253103" cy="392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640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E6037E-A05F-E50D-9591-A68AF8B79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1854A8-5E24-71E5-239E-1B317314273B}"/>
              </a:ext>
            </a:extLst>
          </p:cNvPr>
          <p:cNvSpPr txBox="1"/>
          <p:nvPr/>
        </p:nvSpPr>
        <p:spPr>
          <a:xfrm>
            <a:off x="638881" y="670218"/>
            <a:ext cx="10909640" cy="1065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SQL Query Behind the Analysis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C4100D5-0162-F08D-2F25-55C7E4C44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9" y="2516000"/>
            <a:ext cx="3607612" cy="3994772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669C416-6C36-2BAF-068C-F5113400D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118" y="2516000"/>
            <a:ext cx="3699717" cy="3994772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778E27-EDA2-0665-F64B-EEF4EADC29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27" y="2516001"/>
            <a:ext cx="4043865" cy="399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606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6478B8-B3BC-3E62-8DD5-CB832A776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Management Plan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1A9013F-B7A9-0270-84E5-9FFA78CF56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512091"/>
              </p:ext>
            </p:extLst>
          </p:nvPr>
        </p:nvGraphicFramePr>
        <p:xfrm>
          <a:off x="371204" y="1690688"/>
          <a:ext cx="11449592" cy="4429598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724989">
                  <a:extLst>
                    <a:ext uri="{9D8B030D-6E8A-4147-A177-3AD203B41FA5}">
                      <a16:colId xmlns:a16="http://schemas.microsoft.com/office/drawing/2014/main" val="726550333"/>
                    </a:ext>
                  </a:extLst>
                </a:gridCol>
                <a:gridCol w="1998617">
                  <a:extLst>
                    <a:ext uri="{9D8B030D-6E8A-4147-A177-3AD203B41FA5}">
                      <a16:colId xmlns:a16="http://schemas.microsoft.com/office/drawing/2014/main" val="445682473"/>
                    </a:ext>
                  </a:extLst>
                </a:gridCol>
                <a:gridCol w="2183362">
                  <a:extLst>
                    <a:ext uri="{9D8B030D-6E8A-4147-A177-3AD203B41FA5}">
                      <a16:colId xmlns:a16="http://schemas.microsoft.com/office/drawing/2014/main" val="635580170"/>
                    </a:ext>
                  </a:extLst>
                </a:gridCol>
                <a:gridCol w="997444">
                  <a:extLst>
                    <a:ext uri="{9D8B030D-6E8A-4147-A177-3AD203B41FA5}">
                      <a16:colId xmlns:a16="http://schemas.microsoft.com/office/drawing/2014/main" val="2678382731"/>
                    </a:ext>
                  </a:extLst>
                </a:gridCol>
                <a:gridCol w="1129937">
                  <a:extLst>
                    <a:ext uri="{9D8B030D-6E8A-4147-A177-3AD203B41FA5}">
                      <a16:colId xmlns:a16="http://schemas.microsoft.com/office/drawing/2014/main" val="3814286465"/>
                    </a:ext>
                  </a:extLst>
                </a:gridCol>
                <a:gridCol w="1025434">
                  <a:extLst>
                    <a:ext uri="{9D8B030D-6E8A-4147-A177-3AD203B41FA5}">
                      <a16:colId xmlns:a16="http://schemas.microsoft.com/office/drawing/2014/main" val="2567791917"/>
                    </a:ext>
                  </a:extLst>
                </a:gridCol>
                <a:gridCol w="3389809">
                  <a:extLst>
                    <a:ext uri="{9D8B030D-6E8A-4147-A177-3AD203B41FA5}">
                      <a16:colId xmlns:a16="http://schemas.microsoft.com/office/drawing/2014/main" val="3759359261"/>
                    </a:ext>
                  </a:extLst>
                </a:gridCol>
              </a:tblGrid>
              <a:tr h="39046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/>
                        <a:t>Risk ID</a:t>
                      </a:r>
                      <a:endParaRPr lang="en-US" sz="140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/>
                        <a:t>Risk Description</a:t>
                      </a:r>
                      <a:endParaRPr lang="en-US" sz="140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/>
                        <a:t>Category</a:t>
                      </a:r>
                      <a:endParaRPr lang="en-US" sz="140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/>
                        <a:t>Likelihood</a:t>
                      </a:r>
                      <a:endParaRPr lang="en-US" sz="140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/>
                        <a:t>Impact</a:t>
                      </a:r>
                      <a:endParaRPr lang="en-US" sz="140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/>
                        <a:t>Severity</a:t>
                      </a:r>
                      <a:endParaRPr lang="en-US" sz="140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/>
                        <a:t>Mitigation Strategy</a:t>
                      </a:r>
                      <a:endParaRPr lang="en-US" sz="1400"/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2654052490"/>
                  </a:ext>
                </a:extLst>
              </a:tr>
              <a:tr h="91993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/>
                        <a:t>R1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Integration issues with legacy systems</a:t>
                      </a:r>
                    </a:p>
                  </a:txBody>
                  <a:tcPr marL="45326" marR="45326" marT="22663" marB="2266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Technical</a:t>
                      </a:r>
                    </a:p>
                  </a:txBody>
                  <a:tcPr marL="45326" marR="45326" marT="22663" marB="2266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High</a:t>
                      </a:r>
                    </a:p>
                  </a:txBody>
                  <a:tcPr marL="45326" marR="45326" marT="22663" marB="2266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solidFill>
                            <a:sysClr val="windowText" lastClr="000000"/>
                          </a:solidFill>
                        </a:rPr>
                        <a:t>High</a:t>
                      </a:r>
                    </a:p>
                  </a:txBody>
                  <a:tcPr marL="45326" marR="45326" marT="22663" marB="2266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Critical</a:t>
                      </a:r>
                    </a:p>
                  </a:txBody>
                  <a:tcPr marL="45326" marR="45326" marT="22663" marB="2266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Conduct thorough compatibility testing and phased integration</a:t>
                      </a:r>
                    </a:p>
                  </a:txBody>
                  <a:tcPr marL="45326" marR="45326" marT="22663" marB="2266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785692"/>
                  </a:ext>
                </a:extLst>
              </a:tr>
              <a:tr h="7434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/>
                        <a:t>R2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Staff resistance to new system adoption</a:t>
                      </a:r>
                    </a:p>
                  </a:txBody>
                  <a:tcPr marL="45326" marR="45326" marT="22663" marB="2266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Organizational</a:t>
                      </a:r>
                    </a:p>
                  </a:txBody>
                  <a:tcPr marL="45326" marR="45326" marT="22663" marB="2266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solidFill>
                            <a:sysClr val="windowText" lastClr="000000"/>
                          </a:solidFill>
                        </a:rPr>
                        <a:t>Medium</a:t>
                      </a:r>
                    </a:p>
                  </a:txBody>
                  <a:tcPr marL="45326" marR="45326" marT="22663" marB="2266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High</a:t>
                      </a:r>
                    </a:p>
                  </a:txBody>
                  <a:tcPr marL="45326" marR="45326" marT="22663" marB="2266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High</a:t>
                      </a:r>
                    </a:p>
                  </a:txBody>
                  <a:tcPr marL="45326" marR="45326" marT="22663" marB="2266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Provide training and engage staff early in the process</a:t>
                      </a:r>
                    </a:p>
                  </a:txBody>
                  <a:tcPr marL="45326" marR="45326" marT="22663" marB="2266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061016"/>
                  </a:ext>
                </a:extLst>
              </a:tr>
              <a:tr h="71237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/>
                        <a:t>R3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Data breaches or HIPAA non-compliance</a:t>
                      </a:r>
                    </a:p>
                  </a:txBody>
                  <a:tcPr marL="45326" marR="45326" marT="22663" marB="2266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Security</a:t>
                      </a:r>
                    </a:p>
                  </a:txBody>
                  <a:tcPr marL="45326" marR="45326" marT="22663" marB="2266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 marL="45326" marR="45326" marT="22663" marB="2266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Critical</a:t>
                      </a:r>
                    </a:p>
                  </a:txBody>
                  <a:tcPr marL="45326" marR="45326" marT="22663" marB="2266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High</a:t>
                      </a:r>
                    </a:p>
                  </a:txBody>
                  <a:tcPr marL="45326" marR="45326" marT="22663" marB="2266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Implement strict security protocols and regular audits</a:t>
                      </a:r>
                    </a:p>
                  </a:txBody>
                  <a:tcPr marL="45326" marR="45326" marT="22663" marB="2266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483266"/>
                  </a:ext>
                </a:extLst>
              </a:tr>
              <a:tr h="7434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/>
                        <a:t>R4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Budget overruns due to unforeseen expenses</a:t>
                      </a:r>
                    </a:p>
                  </a:txBody>
                  <a:tcPr marL="45326" marR="45326" marT="22663" marB="2266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Financial</a:t>
                      </a:r>
                    </a:p>
                  </a:txBody>
                  <a:tcPr marL="45326" marR="45326" marT="22663" marB="2266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Medium</a:t>
                      </a:r>
                    </a:p>
                  </a:txBody>
                  <a:tcPr marL="45326" marR="45326" marT="22663" marB="2266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Medium</a:t>
                      </a:r>
                    </a:p>
                  </a:txBody>
                  <a:tcPr marL="45326" marR="45326" marT="22663" marB="2266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Medium</a:t>
                      </a:r>
                    </a:p>
                  </a:txBody>
                  <a:tcPr marL="45326" marR="45326" marT="22663" marB="2266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Maintain contingency funds and monitor costs closely</a:t>
                      </a:r>
                    </a:p>
                  </a:txBody>
                  <a:tcPr marL="45326" marR="45326" marT="22663" marB="2266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857431"/>
                  </a:ext>
                </a:extLst>
              </a:tr>
              <a:tr h="91993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/>
                        <a:t>R5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System downtime impacting hospital workflow</a:t>
                      </a:r>
                    </a:p>
                  </a:txBody>
                  <a:tcPr marL="45326" marR="45326" marT="22663" marB="2266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Operational</a:t>
                      </a:r>
                    </a:p>
                  </a:txBody>
                  <a:tcPr marL="45326" marR="45326" marT="22663" marB="2266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 marL="45326" marR="45326" marT="22663" marB="2266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solidFill>
                            <a:sysClr val="windowText" lastClr="000000"/>
                          </a:solidFill>
                        </a:rPr>
                        <a:t>High</a:t>
                      </a:r>
                    </a:p>
                  </a:txBody>
                  <a:tcPr marL="45326" marR="45326" marT="22663" marB="2266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ysClr val="windowText" lastClr="000000"/>
                          </a:solidFill>
                        </a:rPr>
                        <a:t>High</a:t>
                      </a:r>
                    </a:p>
                  </a:txBody>
                  <a:tcPr marL="45326" marR="45326" marT="22663" marB="2266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solidFill>
                            <a:sysClr val="windowText" lastClr="000000"/>
                          </a:solidFill>
                        </a:rPr>
                        <a:t>Schedule maintenance during off-peak hours and have backups</a:t>
                      </a:r>
                    </a:p>
                  </a:txBody>
                  <a:tcPr marL="45326" marR="45326" marT="22663" marB="2266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190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2272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593E4AB-58B4-7E6A-1373-4F310DB407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1011171"/>
              </p:ext>
            </p:extLst>
          </p:nvPr>
        </p:nvGraphicFramePr>
        <p:xfrm>
          <a:off x="2333913" y="761259"/>
          <a:ext cx="7522268" cy="3042593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3827105">
                  <a:extLst>
                    <a:ext uri="{9D8B030D-6E8A-4147-A177-3AD203B41FA5}">
                      <a16:colId xmlns:a16="http://schemas.microsoft.com/office/drawing/2014/main" val="3057276801"/>
                    </a:ext>
                  </a:extLst>
                </a:gridCol>
                <a:gridCol w="3695163">
                  <a:extLst>
                    <a:ext uri="{9D8B030D-6E8A-4147-A177-3AD203B41FA5}">
                      <a16:colId xmlns:a16="http://schemas.microsoft.com/office/drawing/2014/main" val="1886828430"/>
                    </a:ext>
                  </a:extLst>
                </a:gridCol>
              </a:tblGrid>
              <a:tr h="5310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</a:rPr>
                        <a:t>Strengths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</a:rPr>
                        <a:t>Weaknesses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342568256"/>
                  </a:ext>
                </a:extLst>
              </a:tr>
              <a:tr h="5476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Strong leadership commitment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Manual workflows causing inefficiencies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588720087"/>
                  </a:ext>
                </a:extLst>
              </a:tr>
              <a:tr h="5310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Reliable datasets (appointments, feedback)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Staff resistance to change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670367964"/>
                  </a:ext>
                </a:extLst>
              </a:tr>
              <a:tr h="9017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Clear business objectives &amp; stakeholder engagement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Dependence on legacy systems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452028392"/>
                  </a:ext>
                </a:extLst>
              </a:tr>
              <a:tr h="5310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Cloud-based scalable infrastructure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Limited IT staff availability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81956387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54AF5FB-9A45-D8B6-658C-CB7023FA0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120485"/>
              </p:ext>
            </p:extLst>
          </p:nvPr>
        </p:nvGraphicFramePr>
        <p:xfrm>
          <a:off x="2333913" y="3803852"/>
          <a:ext cx="7522268" cy="2541528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3825892">
                  <a:extLst>
                    <a:ext uri="{9D8B030D-6E8A-4147-A177-3AD203B41FA5}">
                      <a16:colId xmlns:a16="http://schemas.microsoft.com/office/drawing/2014/main" val="1961591366"/>
                    </a:ext>
                  </a:extLst>
                </a:gridCol>
                <a:gridCol w="3696376">
                  <a:extLst>
                    <a:ext uri="{9D8B030D-6E8A-4147-A177-3AD203B41FA5}">
                      <a16:colId xmlns:a16="http://schemas.microsoft.com/office/drawing/2014/main" val="2833060005"/>
                    </a:ext>
                  </a:extLst>
                </a:gridCol>
              </a:tblGrid>
              <a:tr h="5054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Opportunities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</a:rPr>
                        <a:t>Threats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272364832"/>
                  </a:ext>
                </a:extLst>
              </a:tr>
              <a:tr h="5198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</a:rPr>
                        <a:t>Process automation &amp; HIS integration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</a:rPr>
                        <a:t>Risk of data breaches &amp; HIPAA violations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075007487"/>
                  </a:ext>
                </a:extLst>
              </a:tr>
              <a:tr h="5054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</a:rPr>
                        <a:t>Enhanced staff training and engagement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Change resistance from senior staff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116833447"/>
                  </a:ext>
                </a:extLst>
              </a:tr>
              <a:tr h="5054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</a:rPr>
                        <a:t>Better patient engagement via SMS/email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</a:rPr>
                        <a:t>Budget &amp; time constraints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192533015"/>
                  </a:ext>
                </a:extLst>
              </a:tr>
              <a:tr h="5054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</a:rPr>
                        <a:t>Centralized issue tracking &amp; communication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Integration delays with legacy tech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937543945"/>
                  </a:ext>
                </a:extLst>
              </a:tr>
            </a:tbl>
          </a:graphicData>
        </a:graphic>
      </p:graphicFrame>
      <p:sp>
        <p:nvSpPr>
          <p:cNvPr id="9" name="Rectangle 2">
            <a:extLst>
              <a:ext uri="{FF2B5EF4-FFF2-40B4-BE49-F238E27FC236}">
                <a16:creationId xmlns:a16="http://schemas.microsoft.com/office/drawing/2014/main" id="{88361148-9E53-5118-A2A1-EFE701DFA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583" y="143288"/>
            <a:ext cx="1067492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i="0" u="none" strike="noStrike" normalizeH="0" baseline="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SWOT Analysis for HealthFirst Care Initiative</a:t>
            </a:r>
            <a:endParaRPr kumimoji="0" lang="en-US" altLang="en-US" sz="1000" i="0" u="none" strike="noStrike" normalizeH="0" baseline="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4266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8BD7E-CF98-697E-081B-6BD9179B2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697" y="1070800"/>
            <a:ext cx="4020551" cy="5583126"/>
          </a:xfrm>
        </p:spPr>
        <p:txBody>
          <a:bodyPr>
            <a:normAutofit/>
          </a:bodyPr>
          <a:lstStyle/>
          <a:p>
            <a:pPr marL="228600" lvl="0" indent="-228600" algn="ctr">
              <a:spcBef>
                <a:spcPts val="1000"/>
              </a:spcBef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Risk Management Plan</a:t>
            </a:r>
            <a:br>
              <a: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lang="en-US" b="1" dirty="0">
                <a:latin typeface="Aptos" panose="02110004020202020204"/>
                <a:ea typeface="+mn-ea"/>
                <a:cs typeface="+mn-cs"/>
              </a:rPr>
              <a:t>Key Insights 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313BE7C-E21D-6668-F19F-F015A9900D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124670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57444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858E73-E9D4-5677-A3BB-BBB1C2029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Risk Mitigation Plan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7B6C1FC-DBA6-3699-9E95-003223E0FE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5778194"/>
              </p:ext>
            </p:extLst>
          </p:nvPr>
        </p:nvGraphicFramePr>
        <p:xfrm>
          <a:off x="1288665" y="2836424"/>
          <a:ext cx="9614670" cy="3523412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572896">
                  <a:extLst>
                    <a:ext uri="{9D8B030D-6E8A-4147-A177-3AD203B41FA5}">
                      <a16:colId xmlns:a16="http://schemas.microsoft.com/office/drawing/2014/main" val="4127286247"/>
                    </a:ext>
                  </a:extLst>
                </a:gridCol>
                <a:gridCol w="2080423">
                  <a:extLst>
                    <a:ext uri="{9D8B030D-6E8A-4147-A177-3AD203B41FA5}">
                      <a16:colId xmlns:a16="http://schemas.microsoft.com/office/drawing/2014/main" val="1842671618"/>
                    </a:ext>
                  </a:extLst>
                </a:gridCol>
                <a:gridCol w="1062689">
                  <a:extLst>
                    <a:ext uri="{9D8B030D-6E8A-4147-A177-3AD203B41FA5}">
                      <a16:colId xmlns:a16="http://schemas.microsoft.com/office/drawing/2014/main" val="2231214168"/>
                    </a:ext>
                  </a:extLst>
                </a:gridCol>
                <a:gridCol w="818555">
                  <a:extLst>
                    <a:ext uri="{9D8B030D-6E8A-4147-A177-3AD203B41FA5}">
                      <a16:colId xmlns:a16="http://schemas.microsoft.com/office/drawing/2014/main" val="461551948"/>
                    </a:ext>
                  </a:extLst>
                </a:gridCol>
                <a:gridCol w="876537">
                  <a:extLst>
                    <a:ext uri="{9D8B030D-6E8A-4147-A177-3AD203B41FA5}">
                      <a16:colId xmlns:a16="http://schemas.microsoft.com/office/drawing/2014/main" val="3330403631"/>
                    </a:ext>
                  </a:extLst>
                </a:gridCol>
                <a:gridCol w="1946150">
                  <a:extLst>
                    <a:ext uri="{9D8B030D-6E8A-4147-A177-3AD203B41FA5}">
                      <a16:colId xmlns:a16="http://schemas.microsoft.com/office/drawing/2014/main" val="2222233446"/>
                    </a:ext>
                  </a:extLst>
                </a:gridCol>
                <a:gridCol w="2257420">
                  <a:extLst>
                    <a:ext uri="{9D8B030D-6E8A-4147-A177-3AD203B41FA5}">
                      <a16:colId xmlns:a16="http://schemas.microsoft.com/office/drawing/2014/main" val="3567283072"/>
                    </a:ext>
                  </a:extLst>
                </a:gridCol>
              </a:tblGrid>
              <a:tr h="51599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1">
                          <a:solidFill>
                            <a:schemeClr val="bg1"/>
                          </a:solidFill>
                        </a:rPr>
                        <a:t>Risk ID</a:t>
                      </a:r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 marL="47275" marR="47275" marT="23637" marB="23637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47275" marR="47275" marT="23637" marB="23637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1">
                          <a:solidFill>
                            <a:schemeClr val="bg1"/>
                          </a:solidFill>
                        </a:rPr>
                        <a:t>Likelihood</a:t>
                      </a:r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 marL="47275" marR="47275" marT="23637" marB="23637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1">
                          <a:solidFill>
                            <a:schemeClr val="bg1"/>
                          </a:solidFill>
                        </a:rPr>
                        <a:t>Impact</a:t>
                      </a:r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 marL="47275" marR="47275" marT="23637" marB="23637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1">
                          <a:solidFill>
                            <a:schemeClr val="bg1"/>
                          </a:solidFill>
                        </a:rPr>
                        <a:t>Severity</a:t>
                      </a:r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 marL="47275" marR="47275" marT="23637" marB="23637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1">
                          <a:solidFill>
                            <a:schemeClr val="bg1"/>
                          </a:solidFill>
                        </a:rPr>
                        <a:t>Mitigation Strategy</a:t>
                      </a:r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 marL="47275" marR="47275" marT="23637" marB="23637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1">
                          <a:solidFill>
                            <a:schemeClr val="bg1"/>
                          </a:solidFill>
                        </a:rPr>
                        <a:t>Contingency Plan</a:t>
                      </a:r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 marL="47275" marR="47275" marT="23637" marB="23637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704746"/>
                  </a:ext>
                </a:extLst>
              </a:tr>
              <a:tr h="51599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/>
                        <a:t>R1</a:t>
                      </a:r>
                    </a:p>
                  </a:txBody>
                  <a:tcPr marL="47275" marR="47275" marT="23637" marB="2363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/>
                        <a:t>Integration issues with legacy systems</a:t>
                      </a:r>
                    </a:p>
                  </a:txBody>
                  <a:tcPr marL="47275" marR="47275" marT="23637" marB="2363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/>
                        <a:t>High</a:t>
                      </a:r>
                    </a:p>
                  </a:txBody>
                  <a:tcPr marL="47275" marR="47275" marT="23637" marB="2363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/>
                        <a:t>High</a:t>
                      </a:r>
                    </a:p>
                  </a:txBody>
                  <a:tcPr marL="47275" marR="47275" marT="23637" marB="2363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/>
                        <a:t>Critical</a:t>
                      </a:r>
                    </a:p>
                  </a:txBody>
                  <a:tcPr marL="47275" marR="47275" marT="23637" marB="2363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/>
                        <a:t>Phased testing and gradual rollout</a:t>
                      </a:r>
                    </a:p>
                  </a:txBody>
                  <a:tcPr marL="47275" marR="47275" marT="23637" marB="2363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/>
                        <a:t>Revert to legacy system if critical failures</a:t>
                      </a:r>
                    </a:p>
                  </a:txBody>
                  <a:tcPr marL="47275" marR="47275" marT="23637" marB="23637" anchor="ctr"/>
                </a:tc>
                <a:extLst>
                  <a:ext uri="{0D108BD9-81ED-4DB2-BD59-A6C34878D82A}">
                    <a16:rowId xmlns:a16="http://schemas.microsoft.com/office/drawing/2014/main" val="3856644417"/>
                  </a:ext>
                </a:extLst>
              </a:tr>
              <a:tr h="51599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/>
                        <a:t>R2</a:t>
                      </a:r>
                    </a:p>
                  </a:txBody>
                  <a:tcPr marL="47275" marR="47275" marT="23637" marB="2363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/>
                        <a:t>Staff resistance to new system</a:t>
                      </a:r>
                    </a:p>
                  </a:txBody>
                  <a:tcPr marL="47275" marR="47275" marT="23637" marB="2363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/>
                        <a:t>Medium</a:t>
                      </a:r>
                    </a:p>
                  </a:txBody>
                  <a:tcPr marL="47275" marR="47275" marT="23637" marB="2363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dirty="0"/>
                        <a:t>High</a:t>
                      </a:r>
                    </a:p>
                  </a:txBody>
                  <a:tcPr marL="47275" marR="47275" marT="23637" marB="2363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/>
                        <a:t>High</a:t>
                      </a:r>
                    </a:p>
                  </a:txBody>
                  <a:tcPr marL="47275" marR="47275" marT="23637" marB="2363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/>
                        <a:t>Training and change management</a:t>
                      </a:r>
                    </a:p>
                  </a:txBody>
                  <a:tcPr marL="47275" marR="47275" marT="23637" marB="2363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/>
                        <a:t>Provide additional support and coaching</a:t>
                      </a:r>
                    </a:p>
                  </a:txBody>
                  <a:tcPr marL="47275" marR="47275" marT="23637" marB="23637" anchor="ctr"/>
                </a:tc>
                <a:extLst>
                  <a:ext uri="{0D108BD9-81ED-4DB2-BD59-A6C34878D82A}">
                    <a16:rowId xmlns:a16="http://schemas.microsoft.com/office/drawing/2014/main" val="3819448083"/>
                  </a:ext>
                </a:extLst>
              </a:tr>
              <a:tr h="51599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/>
                        <a:t>R3</a:t>
                      </a:r>
                    </a:p>
                  </a:txBody>
                  <a:tcPr marL="47275" marR="47275" marT="23637" marB="2363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/>
                        <a:t>Data breaches or HIPAA non-compliance</a:t>
                      </a:r>
                    </a:p>
                  </a:txBody>
                  <a:tcPr marL="47275" marR="47275" marT="23637" marB="2363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/>
                        <a:t>Low</a:t>
                      </a:r>
                    </a:p>
                  </a:txBody>
                  <a:tcPr marL="47275" marR="47275" marT="23637" marB="2363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/>
                        <a:t>Critical</a:t>
                      </a:r>
                    </a:p>
                  </a:txBody>
                  <a:tcPr marL="47275" marR="47275" marT="23637" marB="2363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/>
                        <a:t>High</a:t>
                      </a:r>
                    </a:p>
                  </a:txBody>
                  <a:tcPr marL="47275" marR="47275" marT="23637" marB="2363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/>
                        <a:t>Strict security policies and regular audits</a:t>
                      </a:r>
                    </a:p>
                  </a:txBody>
                  <a:tcPr marL="47275" marR="47275" marT="23637" marB="2363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/>
                        <a:t>Incident response plan and data recovery</a:t>
                      </a:r>
                    </a:p>
                  </a:txBody>
                  <a:tcPr marL="47275" marR="47275" marT="23637" marB="23637" anchor="ctr"/>
                </a:tc>
                <a:extLst>
                  <a:ext uri="{0D108BD9-81ED-4DB2-BD59-A6C34878D82A}">
                    <a16:rowId xmlns:a16="http://schemas.microsoft.com/office/drawing/2014/main" val="2075774657"/>
                  </a:ext>
                </a:extLst>
              </a:tr>
              <a:tr h="72972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/>
                        <a:t>R4</a:t>
                      </a:r>
                    </a:p>
                  </a:txBody>
                  <a:tcPr marL="47275" marR="47275" marT="23637" marB="2363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/>
                        <a:t>Budget overruns</a:t>
                      </a:r>
                    </a:p>
                  </a:txBody>
                  <a:tcPr marL="47275" marR="47275" marT="23637" marB="2363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/>
                        <a:t>Medium</a:t>
                      </a:r>
                    </a:p>
                  </a:txBody>
                  <a:tcPr marL="47275" marR="47275" marT="23637" marB="2363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/>
                        <a:t>Medium</a:t>
                      </a:r>
                    </a:p>
                  </a:txBody>
                  <a:tcPr marL="47275" marR="47275" marT="23637" marB="2363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/>
                        <a:t>Medium</a:t>
                      </a:r>
                    </a:p>
                  </a:txBody>
                  <a:tcPr marL="47275" marR="47275" marT="23637" marB="2363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/>
                        <a:t>Monitor expenses and maintain contingency funds</a:t>
                      </a:r>
                    </a:p>
                  </a:txBody>
                  <a:tcPr marL="47275" marR="47275" marT="23637" marB="2363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/>
                        <a:t>Scale back non-critical features</a:t>
                      </a:r>
                    </a:p>
                  </a:txBody>
                  <a:tcPr marL="47275" marR="47275" marT="23637" marB="23637" anchor="ctr"/>
                </a:tc>
                <a:extLst>
                  <a:ext uri="{0D108BD9-81ED-4DB2-BD59-A6C34878D82A}">
                    <a16:rowId xmlns:a16="http://schemas.microsoft.com/office/drawing/2014/main" val="2604286500"/>
                  </a:ext>
                </a:extLst>
              </a:tr>
              <a:tr h="72972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/>
                        <a:t>R5</a:t>
                      </a:r>
                    </a:p>
                  </a:txBody>
                  <a:tcPr marL="47275" marR="47275" marT="23637" marB="2363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/>
                        <a:t>System downtime</a:t>
                      </a:r>
                    </a:p>
                  </a:txBody>
                  <a:tcPr marL="47275" marR="47275" marT="23637" marB="2363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/>
                        <a:t>Low</a:t>
                      </a:r>
                    </a:p>
                  </a:txBody>
                  <a:tcPr marL="47275" marR="47275" marT="23637" marB="2363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/>
                        <a:t>High</a:t>
                      </a:r>
                    </a:p>
                  </a:txBody>
                  <a:tcPr marL="47275" marR="47275" marT="23637" marB="2363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/>
                        <a:t>High</a:t>
                      </a:r>
                    </a:p>
                  </a:txBody>
                  <a:tcPr marL="47275" marR="47275" marT="23637" marB="2363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/>
                        <a:t>Schedule maintenance during off-hours, backups</a:t>
                      </a:r>
                    </a:p>
                  </a:txBody>
                  <a:tcPr marL="47275" marR="47275" marT="23637" marB="2363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dirty="0"/>
                        <a:t>Use backup systems and emergency protocols</a:t>
                      </a:r>
                    </a:p>
                  </a:txBody>
                  <a:tcPr marL="47275" marR="47275" marT="23637" marB="23637" anchor="ctr"/>
                </a:tc>
                <a:extLst>
                  <a:ext uri="{0D108BD9-81ED-4DB2-BD59-A6C34878D82A}">
                    <a16:rowId xmlns:a16="http://schemas.microsoft.com/office/drawing/2014/main" val="2597245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5713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E03ECE-A218-62C4-0688-491DD370B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3796306" cy="2690949"/>
          </a:xfrm>
        </p:spPr>
        <p:txBody>
          <a:bodyPr anchor="t">
            <a:normAutofit/>
          </a:bodyPr>
          <a:lstStyle/>
          <a:p>
            <a:r>
              <a:rPr lang="en-US" sz="4800" b="1"/>
              <a:t>Executive Summary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51932-BA42-6594-8DEA-113E5B61B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6218" y="1463039"/>
            <a:ext cx="5542387" cy="4300447"/>
          </a:xfrm>
        </p:spPr>
        <p:txBody>
          <a:bodyPr anchor="t">
            <a:normAutofit/>
          </a:bodyPr>
          <a:lstStyle/>
          <a:p>
            <a:pPr>
              <a:buNone/>
            </a:pPr>
            <a:r>
              <a:rPr lang="en-US" sz="1400" b="1"/>
              <a:t>Problem:</a:t>
            </a:r>
          </a:p>
          <a:p>
            <a:pPr>
              <a:buFont typeface="+mj-lt"/>
              <a:buAutoNum type="arabicPeriod"/>
            </a:pPr>
            <a:r>
              <a:rPr lang="en-US" sz="1400"/>
              <a:t>Manual scheduling and communication inefficiencies cause long patient wait times, double bookings, and operational delays.</a:t>
            </a:r>
          </a:p>
          <a:p>
            <a:pPr>
              <a:buNone/>
            </a:pPr>
            <a:r>
              <a:rPr lang="en-US" sz="1400" b="1"/>
              <a:t>Key insights:</a:t>
            </a:r>
          </a:p>
          <a:p>
            <a:pPr>
              <a:buFont typeface="+mj-lt"/>
              <a:buAutoNum type="arabicPeriod"/>
            </a:pPr>
            <a:r>
              <a:rPr lang="en-US" sz="1400"/>
              <a:t>Over 35% of appointments are rescheduled due to conflicts, highlighting scheduling system flaws.</a:t>
            </a:r>
          </a:p>
          <a:p>
            <a:pPr>
              <a:buFont typeface="+mj-lt"/>
              <a:buAutoNum type="arabicPeriod"/>
            </a:pPr>
            <a:r>
              <a:rPr lang="en-US" sz="1400"/>
              <a:t>Resource strain varies by department, with Oncology and Pediatrics under-resourced and General Medicine overutilized.</a:t>
            </a:r>
          </a:p>
          <a:p>
            <a:pPr>
              <a:buNone/>
            </a:pPr>
            <a:r>
              <a:rPr lang="en-US" sz="1400" b="1"/>
              <a:t>Recommended actions:</a:t>
            </a:r>
          </a:p>
          <a:p>
            <a:pPr>
              <a:buFont typeface="+mj-lt"/>
              <a:buAutoNum type="arabicPeriod"/>
            </a:pPr>
            <a:r>
              <a:rPr lang="en-US" sz="1400"/>
              <a:t>Implement an automated appointment scheduling system with conflict detection and real-time notifications.</a:t>
            </a:r>
          </a:p>
          <a:p>
            <a:pPr>
              <a:buFont typeface="+mj-lt"/>
              <a:buAutoNum type="arabicPeriod"/>
            </a:pPr>
            <a:r>
              <a:rPr lang="en-US" sz="1400"/>
              <a:t>Introduce self-service patient check-in options to reduce wait times and administrative workload.</a:t>
            </a:r>
          </a:p>
          <a:p>
            <a:pPr>
              <a:buFont typeface="+mj-lt"/>
              <a:buAutoNum type="arabicPeriod"/>
            </a:pPr>
            <a:r>
              <a:rPr lang="en-US" sz="1400"/>
              <a:t>Deploy a centralized communication platform to improve interdepartmental coordination and issue resolution.</a:t>
            </a:r>
          </a:p>
        </p:txBody>
      </p:sp>
    </p:spTree>
    <p:extLst>
      <p:ext uri="{BB962C8B-B14F-4D97-AF65-F5344CB8AC3E}">
        <p14:creationId xmlns:p14="http://schemas.microsoft.com/office/powerpoint/2010/main" val="21608641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A5A496-AAC6-B490-DEFB-149C84C1F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Key Insights - Risk Mitigation Plan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4B03F14-EFEE-DC01-5A44-C5A5D54208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4256830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5643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6F1E4E-7DC7-AA0C-19B5-4A94430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09" y="2960716"/>
            <a:ext cx="4304167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Findings &amp; Recommendations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words&#10;&#10;AI-generated content may be incorrect.">
            <a:extLst>
              <a:ext uri="{FF2B5EF4-FFF2-40B4-BE49-F238E27FC236}">
                <a16:creationId xmlns:a16="http://schemas.microsoft.com/office/drawing/2014/main" id="{728946AE-154D-7C92-3B3D-94BB5E9B4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748" y="666728"/>
            <a:ext cx="5479489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09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A6B319F-86FE-4754-878E-06F0804D8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F7D1B5-3477-499F-ACC5-2C8B07F4E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4B7BD-228B-8A5D-FCE4-495EAAAF2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206" y="1608667"/>
            <a:ext cx="2823275" cy="45011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Key Findings </a:t>
            </a:r>
            <a:br>
              <a:rPr lang="en-US" sz="2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700" dirty="0">
                <a:solidFill>
                  <a:srgbClr val="FFFFFF"/>
                </a:solidFill>
              </a:rPr>
              <a:t>&amp;</a:t>
            </a:r>
            <a:r>
              <a:rPr lang="en-US" sz="2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A33DE-DB69-6093-8C71-213FE1DD3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698" y="1608667"/>
            <a:ext cx="3421958" cy="4501127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buNone/>
            </a:pPr>
            <a:r>
              <a:rPr lang="en-US" sz="2000" b="1" dirty="0"/>
              <a:t>Key Findings</a:t>
            </a:r>
          </a:p>
          <a:p>
            <a:pPr marL="0"/>
            <a:r>
              <a:rPr lang="en-US" sz="1800" dirty="0"/>
              <a:t>Manual scheduling causes frequent errors and delays</a:t>
            </a:r>
          </a:p>
          <a:p>
            <a:pPr marL="0"/>
            <a:r>
              <a:rPr lang="en-US" sz="1800" dirty="0"/>
              <a:t>Patient wait times exceed acceptable limits, lowering satisfaction</a:t>
            </a:r>
          </a:p>
          <a:p>
            <a:pPr marL="0"/>
            <a:r>
              <a:rPr lang="en-US" sz="1800" dirty="0"/>
              <a:t>Legacy system integration is a major technical challenge</a:t>
            </a:r>
          </a:p>
          <a:p>
            <a:pPr marL="0"/>
            <a:r>
              <a:rPr lang="en-US" sz="1800" dirty="0"/>
              <a:t>Communication gaps hinder timely issue resolution</a:t>
            </a:r>
          </a:p>
          <a:p>
            <a:pPr marL="0"/>
            <a:r>
              <a:rPr lang="en-US" sz="1800" dirty="0"/>
              <a:t>Staff resistance may impact smooth adoption of new systems</a:t>
            </a:r>
          </a:p>
          <a:p>
            <a:pPr marL="0"/>
            <a:r>
              <a:rPr lang="en-US" sz="1800" dirty="0"/>
              <a:t>Budget and timeline constraints require careful planning</a:t>
            </a:r>
          </a:p>
          <a:p>
            <a:endParaRPr lang="en-US" sz="1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9EF22E-67EF-153C-35AE-D261750F34A5}"/>
              </a:ext>
            </a:extLst>
          </p:cNvPr>
          <p:cNvSpPr txBox="1"/>
          <p:nvPr/>
        </p:nvSpPr>
        <p:spPr>
          <a:xfrm>
            <a:off x="8289696" y="1608667"/>
            <a:ext cx="3421957" cy="4501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Recommendations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Implement automated scheduling with conflict detection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Develop real-time patient notification systems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Integrate legacy systems carefully with phased testing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Establish centralized communication platforms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Provide comprehensive staff training and support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Monitor budget and timelines closely, with contingency plans</a:t>
            </a:r>
          </a:p>
        </p:txBody>
      </p:sp>
    </p:spTree>
    <p:extLst>
      <p:ext uri="{BB962C8B-B14F-4D97-AF65-F5344CB8AC3E}">
        <p14:creationId xmlns:p14="http://schemas.microsoft.com/office/powerpoint/2010/main" val="3667874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9FDB534-6BAB-FACC-B339-C7434C8081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1995912"/>
              </p:ext>
            </p:extLst>
          </p:nvPr>
        </p:nvGraphicFramePr>
        <p:xfrm>
          <a:off x="424543" y="660380"/>
          <a:ext cx="11469801" cy="6060462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{9DCAF9ED-07DC-4A11-8D7F-57B35C25682E}</a:tableStyleId>
              </a:tblPr>
              <a:tblGrid>
                <a:gridCol w="3823267">
                  <a:extLst>
                    <a:ext uri="{9D8B030D-6E8A-4147-A177-3AD203B41FA5}">
                      <a16:colId xmlns:a16="http://schemas.microsoft.com/office/drawing/2014/main" val="1387851869"/>
                    </a:ext>
                  </a:extLst>
                </a:gridCol>
                <a:gridCol w="3823267">
                  <a:extLst>
                    <a:ext uri="{9D8B030D-6E8A-4147-A177-3AD203B41FA5}">
                      <a16:colId xmlns:a16="http://schemas.microsoft.com/office/drawing/2014/main" val="3104018856"/>
                    </a:ext>
                  </a:extLst>
                </a:gridCol>
                <a:gridCol w="3823267">
                  <a:extLst>
                    <a:ext uri="{9D8B030D-6E8A-4147-A177-3AD203B41FA5}">
                      <a16:colId xmlns:a16="http://schemas.microsoft.com/office/drawing/2014/main" val="2959396594"/>
                    </a:ext>
                  </a:extLst>
                </a:gridCol>
              </a:tblGrid>
              <a:tr h="2024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/>
                        <a:t>Question</a:t>
                      </a:r>
                      <a:endParaRPr lang="en-US" sz="1100"/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/>
                        <a:t>Insights</a:t>
                      </a:r>
                      <a:endParaRPr lang="en-US" sz="1100"/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/>
                        <a:t>Recommendations</a:t>
                      </a:r>
                      <a:endParaRPr lang="en-US" sz="1100"/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2369469659"/>
                  </a:ext>
                </a:extLst>
              </a:tr>
              <a:tr h="6863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Appointment Completion vs. Cancellation/No-Show</a:t>
                      </a:r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Orthopedics (41%), Oncology (30%) and Neurology (26%) have highest no-show rates. High cancellations in Cardiology and Oncology. Pediatrics has many reschedules.</a:t>
                      </a:r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Implement reminder systems and flexible rescheduling. Strategically overbook high no-show departments. Optimize slot usage.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3551102755"/>
                  </a:ext>
                </a:extLst>
              </a:tr>
              <a:tr h="4696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Appointments per Doctor per Day</a:t>
                      </a:r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Most doctors handle 5.5–7.15 daily appointments; some are overloaded (up to 14/day).</a:t>
                      </a:r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Balance doctor workloads to avoid burnout, redistribute appointments, provide support staff for busy doctors.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3547613484"/>
                  </a:ext>
                </a:extLst>
              </a:tr>
              <a:tr h="4696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Departments with Highest No-Show Rates</a:t>
                      </a:r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Orthopedics, Oncology, Neurology have highest no-show rates.</a:t>
                      </a:r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Offer flexible scheduling, telehealth options, targeted patient engagement in these departments.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4107573775"/>
                  </a:ext>
                </a:extLst>
              </a:tr>
              <a:tr h="3768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Overbooked or Underutilized Doctors/Departments</a:t>
                      </a:r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Some doctors (e.g. D20) have very high daily loads; others underutilized.</a:t>
                      </a:r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Redistribute appointments to balance workload and maintain quality care.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2557599873"/>
                  </a:ext>
                </a:extLst>
              </a:tr>
              <a:tr h="4696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Average Daily Appointments per Department</a:t>
                      </a:r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Oncology has highest daily appointments (6.66), others close behind.</a:t>
                      </a:r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Prioritize staffing/resources in high-volume departments to maintain flow and reduce wait times.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2813697123"/>
                  </a:ext>
                </a:extLst>
              </a:tr>
              <a:tr h="4696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Average Feedback Scores by Department</a:t>
                      </a:r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Cardiology highest satisfaction (7.03), General Medicine lowest (5.38).</a:t>
                      </a:r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Focus quality improvement efforts on low-scoring departments, enhance patient communication and service.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97772446"/>
                  </a:ext>
                </a:extLst>
              </a:tr>
              <a:tr h="3768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Recurring Themes in Low Feedback</a:t>
                      </a:r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Frequent complaints: “Needs improvement,” “Long wait times.”</a:t>
                      </a:r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Streamline patient flow, reduce bottlenecks, improve customer service training.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1849719108"/>
                  </a:ext>
                </a:extLst>
              </a:tr>
              <a:tr h="4696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Resource Usage Hours by Department</a:t>
                      </a:r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Wide variation; some resources unused (0 hrs), Cardiology and Pediatrics have higher usage.</a:t>
                      </a:r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Optimize allocation by reallocating underused resources; improve utilization tracking.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2312571665"/>
                  </a:ext>
                </a:extLst>
              </a:tr>
              <a:tr h="4696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Average Resource Availability Rate</a:t>
                      </a:r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Cardiology highest (57%), Oncology lowest (26%).</a:t>
                      </a:r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Prioritize resource maintenance and staffing in low availability departments to reduce wait times.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1495020289"/>
                  </a:ext>
                </a:extLst>
              </a:tr>
              <a:tr h="3768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Resource Types Most Prone to Unavailability</a:t>
                      </a:r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Doctors (55%) and Nurses (51%) have highest downtime rates.</a:t>
                      </a:r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Improve staff scheduling and shift planning to reduce downtime.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1592426051"/>
                  </a:ext>
                </a:extLst>
              </a:tr>
              <a:tr h="3768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Relationship: Resource Availability &amp; Appointment Completion</a:t>
                      </a:r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No direct correlation between volume and feedback; resource availability impacts wait times.</a:t>
                      </a:r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Monitor availability closely in high-volume departments; align appointments with capacity.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943159678"/>
                  </a:ext>
                </a:extLst>
              </a:tr>
              <a:tr h="3768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100"/>
                        <a:t>Resource Usage Efficiency vs. Patient Satisfaction</a:t>
                      </a:r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Mixed results; high usage doesn’t always mean higher satisfaction.</a:t>
                      </a:r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Balance resource use with quality of care; monitor efficiency alongside patient satisfaction.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1001160682"/>
                  </a:ext>
                </a:extLst>
              </a:tr>
              <a:tr h="4696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Patient Wait Times vs. Resource Availability</a:t>
                      </a:r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Oncology lowest availability and long waits; low availability linked to longer waits overall.</a:t>
                      </a:r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Increase resource availability via staffing/maintenance; use real-time data to dynamically manage resources.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31236397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C257588-0D79-701F-C5C8-8DF75C0C9E12}"/>
              </a:ext>
            </a:extLst>
          </p:cNvPr>
          <p:cNvSpPr txBox="1"/>
          <p:nvPr/>
        </p:nvSpPr>
        <p:spPr>
          <a:xfrm>
            <a:off x="826532" y="58783"/>
            <a:ext cx="10665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Further Questions, Insights, and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32260472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alyzing medical x-ray results">
            <a:extLst>
              <a:ext uri="{FF2B5EF4-FFF2-40B4-BE49-F238E27FC236}">
                <a16:creationId xmlns:a16="http://schemas.microsoft.com/office/drawing/2014/main" id="{1CC542C6-A53D-B5B1-D3B3-243B0D504F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931" r="11410" b="-2"/>
          <a:stretch>
            <a:fillRect/>
          </a:stretch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957439-481E-77F6-2019-3DB85C126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Project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CD65C-2E74-140F-DC49-9DED99F67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300"/>
              <a:t>Analyzed hospital appointments, resource use, and patient feedback across departments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/>
              <a:t>Identified high no-show rates in Orthopedics, Oncology, and Neurology affecting scheduling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/>
              <a:t>Found uneven doctor workloads with some overbooked, others underutilized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/>
              <a:t>Patient satisfaction highest in Cardiology, lowest in General Medicine; long wait times a common issue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/>
              <a:t>Resource availability low in Oncology, linked to longer wait times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/>
              <a:t>Recommendations: improve reminders, balance doctor schedules, increase resource availability, reduce wait times, and implement real-time monitoring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/>
              <a:t>Goal: enhance scheduling efficiency, reduce patient wait times, and boost satisfaction through data-driven insights</a:t>
            </a:r>
          </a:p>
        </p:txBody>
      </p:sp>
    </p:spTree>
    <p:extLst>
      <p:ext uri="{BB962C8B-B14F-4D97-AF65-F5344CB8AC3E}">
        <p14:creationId xmlns:p14="http://schemas.microsoft.com/office/powerpoint/2010/main" val="32592991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00B5DD-0C75-D9F0-C98D-34461970E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2800" b="1">
                <a:solidFill>
                  <a:srgbClr val="FFFFFF"/>
                </a:solidFill>
              </a:rPr>
              <a:t>Acknowledgments &amp; Credits</a:t>
            </a:r>
            <a:endParaRPr lang="en-US" sz="280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8B07E-2699-9E38-E50E-CD9A00EC4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700" b="1" dirty="0"/>
              <a:t>Contributors: </a:t>
            </a:r>
          </a:p>
          <a:p>
            <a:pPr lvl="1"/>
            <a:r>
              <a:rPr lang="en-US" sz="1700" dirty="0"/>
              <a:t>Tyler Austin Park</a:t>
            </a:r>
          </a:p>
          <a:p>
            <a:pPr lvl="2"/>
            <a:r>
              <a:rPr lang="en-US" sz="1700" dirty="0"/>
              <a:t>Contact: </a:t>
            </a:r>
            <a:r>
              <a:rPr lang="en-US" sz="1700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Tylerpark98@gmail.com</a:t>
            </a:r>
            <a:endParaRPr lang="en-US" sz="1700" b="1" dirty="0"/>
          </a:p>
          <a:p>
            <a:pPr lvl="2"/>
            <a:r>
              <a:rPr lang="en-US" sz="1700" dirty="0"/>
              <a:t>Linkedin: </a:t>
            </a:r>
            <a:r>
              <a:rPr lang="en-US" sz="170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www.linkedin.com/in/tyleraustinpark</a:t>
            </a:r>
            <a:endParaRPr lang="en-US" sz="1700" b="1" dirty="0"/>
          </a:p>
          <a:p>
            <a:pPr lvl="2"/>
            <a:r>
              <a:rPr lang="en-US" sz="1700" dirty="0"/>
              <a:t>Github: </a:t>
            </a:r>
            <a:r>
              <a:rPr lang="en-US" sz="1700" b="1" dirty="0"/>
              <a:t>https://github.com/Tylerapark</a:t>
            </a:r>
            <a:endParaRPr lang="en-US" sz="1700" dirty="0"/>
          </a:p>
          <a:p>
            <a:pPr marL="0" indent="0">
              <a:buNone/>
            </a:pPr>
            <a:r>
              <a:rPr lang="en-US" sz="1700" b="1" dirty="0"/>
              <a:t>Data sources: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1700" dirty="0"/>
              <a:t>appointment_data.csv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1700" dirty="0"/>
              <a:t>feedback_data.csv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1700" dirty="0"/>
              <a:t>resource_data.csv </a:t>
            </a:r>
          </a:p>
          <a:p>
            <a:pPr marL="0" lvl="0" indent="0">
              <a:buNone/>
            </a:pPr>
            <a:r>
              <a:rPr lang="en-US" sz="1700" b="1" dirty="0"/>
              <a:t>Tools:</a:t>
            </a:r>
          </a:p>
          <a:p>
            <a:pPr marL="0" lvl="0" indent="0">
              <a:buNone/>
            </a:pPr>
            <a:r>
              <a:rPr lang="en-US" sz="1700" dirty="0"/>
              <a:t>Google Looker Studio, Jupyter Notebook (SQL, Python), Excel, MS Word, MS PowerPoint</a:t>
            </a:r>
          </a:p>
        </p:txBody>
      </p:sp>
    </p:spTree>
    <p:extLst>
      <p:ext uri="{BB962C8B-B14F-4D97-AF65-F5344CB8AC3E}">
        <p14:creationId xmlns:p14="http://schemas.microsoft.com/office/powerpoint/2010/main" val="1473451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89D61C-49DA-0571-201B-539056144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58489" cy="1325563"/>
          </a:xfrm>
        </p:spPr>
        <p:txBody>
          <a:bodyPr>
            <a:normAutofit/>
          </a:bodyPr>
          <a:lstStyle/>
          <a:p>
            <a:r>
              <a:rPr lang="en-US" b="1"/>
              <a:t>Introduction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53F9B-1B38-B22D-EB4C-C974D7CCD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8489" cy="435133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500" b="1"/>
              <a:t>Opportunity:</a:t>
            </a:r>
          </a:p>
          <a:p>
            <a:pPr>
              <a:buFont typeface="+mj-lt"/>
              <a:buAutoNum type="arabicPeriod"/>
            </a:pPr>
            <a:r>
              <a:rPr lang="en-US" sz="1500"/>
              <a:t>Improve patient experience by reducing wait times and scheduling conflicts.</a:t>
            </a:r>
          </a:p>
          <a:p>
            <a:pPr>
              <a:buFont typeface="+mj-lt"/>
              <a:buAutoNum type="arabicPeriod"/>
            </a:pPr>
            <a:r>
              <a:rPr lang="en-US" sz="1500"/>
              <a:t>Enhance hospital efficiency through better resource management and communication.</a:t>
            </a:r>
          </a:p>
          <a:p>
            <a:pPr>
              <a:buNone/>
            </a:pPr>
            <a:r>
              <a:rPr lang="en-US" sz="1500" b="1"/>
              <a:t>Approach:</a:t>
            </a:r>
          </a:p>
          <a:p>
            <a:pPr>
              <a:buFont typeface="+mj-lt"/>
              <a:buAutoNum type="arabicPeriod"/>
            </a:pPr>
            <a:r>
              <a:rPr lang="en-US" sz="1500"/>
              <a:t>Implement automated scheduling, real-time notifications, and integrated Hospital Information System (HIS).</a:t>
            </a:r>
          </a:p>
          <a:p>
            <a:pPr>
              <a:buFont typeface="+mj-lt"/>
              <a:buAutoNum type="arabicPeriod"/>
            </a:pPr>
            <a:r>
              <a:rPr lang="en-US" sz="1500"/>
              <a:t>Introduce self-service check-in and centralized communication tools for streamlined workflows.</a:t>
            </a:r>
          </a:p>
          <a:p>
            <a:pPr>
              <a:buNone/>
            </a:pPr>
            <a:r>
              <a:rPr lang="en-US" sz="1500" b="1"/>
              <a:t>Key questions/hypotheses:</a:t>
            </a:r>
          </a:p>
          <a:p>
            <a:pPr>
              <a:buFont typeface="+mj-lt"/>
              <a:buAutoNum type="arabicPeriod"/>
            </a:pPr>
            <a:r>
              <a:rPr lang="en-US" sz="1500"/>
              <a:t>Will automation and real-time updates significantly reduce wait times and no-shows?</a:t>
            </a:r>
          </a:p>
          <a:p>
            <a:pPr>
              <a:buFont typeface="+mj-lt"/>
              <a:buAutoNum type="arabicPeriod"/>
            </a:pPr>
            <a:r>
              <a:rPr lang="en-US" sz="1500"/>
              <a:t>Can improved resource visibility and communication decrease staff workload and operational delays?</a:t>
            </a:r>
          </a:p>
          <a:p>
            <a:endParaRPr lang="en-US" sz="15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267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304A14-32D0-4873-B914-423ED7B8D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D66A16-4D21-AF07-C856-A956052D0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87502" cy="1325563"/>
          </a:xfrm>
        </p:spPr>
        <p:txBody>
          <a:bodyPr>
            <a:normAutofit/>
          </a:bodyPr>
          <a:lstStyle/>
          <a:p>
            <a:r>
              <a:rPr lang="en-US" b="1"/>
              <a:t>Business</a:t>
            </a:r>
            <a:r>
              <a:rPr lang="en-US"/>
              <a:t> </a:t>
            </a:r>
            <a:r>
              <a:rPr lang="en-US" b="1"/>
              <a:t>Objectives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BF3933-7D02-45F7-0DD1-128194A6A5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763" r="20640"/>
          <a:stretch>
            <a:fillRect/>
          </a:stretch>
        </p:blipFill>
        <p:spPr>
          <a:xfrm>
            <a:off x="6621294" y="1295416"/>
            <a:ext cx="5570706" cy="5562584"/>
          </a:xfrm>
          <a:custGeom>
            <a:avLst/>
            <a:gdLst/>
            <a:ahLst/>
            <a:cxnLst/>
            <a:rect l="l" t="t" r="r" b="b"/>
            <a:pathLst>
              <a:path w="5570706" h="5562584">
                <a:moveTo>
                  <a:pt x="3374687" y="0"/>
                </a:moveTo>
                <a:cubicBezTo>
                  <a:pt x="4190094" y="0"/>
                  <a:pt x="4937956" y="289196"/>
                  <a:pt x="5521301" y="770615"/>
                </a:cubicBezTo>
                <a:lnTo>
                  <a:pt x="5570706" y="815517"/>
                </a:lnTo>
                <a:lnTo>
                  <a:pt x="5570706" y="5562584"/>
                </a:lnTo>
                <a:lnTo>
                  <a:pt x="808135" y="5562584"/>
                </a:lnTo>
                <a:lnTo>
                  <a:pt x="770615" y="5521302"/>
                </a:lnTo>
                <a:cubicBezTo>
                  <a:pt x="289196" y="4937957"/>
                  <a:pt x="0" y="4190095"/>
                  <a:pt x="0" y="3374687"/>
                </a:cubicBezTo>
                <a:cubicBezTo>
                  <a:pt x="0" y="1510899"/>
                  <a:pt x="1510899" y="0"/>
                  <a:pt x="3374687" y="0"/>
                </a:cubicBezTo>
                <a:close/>
              </a:path>
            </a:pathLst>
          </a:custGeom>
        </p:spPr>
      </p:pic>
      <p:sp>
        <p:nvSpPr>
          <p:cNvPr id="12" name="!!Oval">
            <a:extLst>
              <a:ext uri="{FF2B5EF4-FFF2-40B4-BE49-F238E27FC236}">
                <a16:creationId xmlns:a16="http://schemas.microsoft.com/office/drawing/2014/main" id="{1D460C86-854F-4FB3-ABC2-E823D8FEB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3451" y="1656147"/>
            <a:ext cx="546100" cy="54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!!Arc">
            <a:extLst>
              <a:ext uri="{FF2B5EF4-FFF2-40B4-BE49-F238E27FC236}">
                <a16:creationId xmlns:a16="http://schemas.microsoft.com/office/drawing/2014/main" id="{BB48116A-278A-4CC5-89D3-9DE8E8FF1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739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ACDE0FA-9124-7FEB-0BFC-55CECCB012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9604276"/>
              </p:ext>
            </p:extLst>
          </p:nvPr>
        </p:nvGraphicFramePr>
        <p:xfrm>
          <a:off x="838200" y="1825625"/>
          <a:ext cx="538750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96231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B6F394-3107-8D89-7615-9F78628F5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576" y="3912325"/>
            <a:ext cx="4628424" cy="1198789"/>
          </a:xfrm>
        </p:spPr>
        <p:txBody>
          <a:bodyPr/>
          <a:lstStyle/>
          <a:p>
            <a:r>
              <a:rPr lang="en-US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3435138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5F7ABCA-A68A-47DD-B732-76FF34C6F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0C52FB-ED7F-FBF7-96E9-753CED354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5" y="3505199"/>
            <a:ext cx="4809068" cy="2608143"/>
          </a:xfrm>
        </p:spPr>
        <p:txBody>
          <a:bodyPr anchor="t">
            <a:normAutofit/>
          </a:bodyPr>
          <a:lstStyle/>
          <a:p>
            <a:pPr algn="ctr"/>
            <a:r>
              <a:rPr lang="en-US" sz="4000"/>
              <a:t>Requirements Gathering - Problem &amp; Key Needs</a:t>
            </a:r>
          </a:p>
        </p:txBody>
      </p:sp>
      <p:pic>
        <p:nvPicPr>
          <p:cNvPr id="7" name="Graphic 6" descr="Stopwatch">
            <a:extLst>
              <a:ext uri="{FF2B5EF4-FFF2-40B4-BE49-F238E27FC236}">
                <a16:creationId xmlns:a16="http://schemas.microsoft.com/office/drawing/2014/main" id="{2C3B13E9-3939-FE26-E995-341323224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0723" y="1233488"/>
            <a:ext cx="2119313" cy="211931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10337-3223-7AA0-604B-656B23259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7100" y="643467"/>
            <a:ext cx="5668433" cy="5401733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sz="1500" b="1"/>
              <a:t>Problem Statement</a:t>
            </a:r>
            <a:endParaRPr lang="en-US" sz="1500"/>
          </a:p>
          <a:p>
            <a:pPr>
              <a:buFont typeface="Arial" panose="020B0604020202020204" pitchFamily="34" charset="0"/>
              <a:buChar char="•"/>
            </a:pPr>
            <a:r>
              <a:rPr lang="en-US" sz="1500"/>
              <a:t>Long patient wait times due to manual scheduling and communication gaps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/>
              <a:t>Scheduling conflicts causing double bookings and delays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/>
              <a:t>Inefficient resource allocation and poor inter-department communication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/>
              <a:t>Low patient satisfaction and staff overload</a:t>
            </a:r>
          </a:p>
          <a:p>
            <a:pPr>
              <a:buNone/>
            </a:pPr>
            <a:r>
              <a:rPr lang="en-US" sz="1500" b="1"/>
              <a:t>Key Requirements to Improve Efficiency</a:t>
            </a:r>
            <a:endParaRPr lang="en-US" sz="1500"/>
          </a:p>
          <a:p>
            <a:pPr>
              <a:buFont typeface="Arial" panose="020B0604020202020204" pitchFamily="34" charset="0"/>
              <a:buChar char="•"/>
            </a:pPr>
            <a:r>
              <a:rPr lang="en-US" sz="1500"/>
              <a:t>Automated appointment scheduling with conflict detection &amp; real-time updates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/>
              <a:t>Centralized communication platform for seamless team coordination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/>
              <a:t>Integration with Hospital Information System (HIS) for data access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/>
              <a:t>Real-time visibility into doctor and resource availability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/>
              <a:t>Automated patient notifications via email/SMS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/>
              <a:t>User-friendly interfaces accessible for all patient groups</a:t>
            </a:r>
          </a:p>
          <a:p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4088483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768687-1EBA-08BB-7576-BC25BDCA2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4100">
                <a:solidFill>
                  <a:srgbClr val="FFFFFF"/>
                </a:solidFill>
              </a:rPr>
              <a:t>Requirements Gathering - Constraints &amp; Acceptance Criteria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0E3B1-BA0A-4F81-0A00-A1BDC8E40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sz="1500" b="1"/>
              <a:t>Constraints</a:t>
            </a:r>
            <a:endParaRPr lang="en-US" sz="1500"/>
          </a:p>
          <a:p>
            <a:pPr>
              <a:buFont typeface="Arial" panose="020B0604020202020204" pitchFamily="34" charset="0"/>
              <a:buChar char="•"/>
            </a:pPr>
            <a:r>
              <a:rPr lang="en-US" sz="1500"/>
              <a:t>Limited project budget capped at $500,000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/>
              <a:t>Project timeline restricted to 6 months for completion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/>
              <a:t>Integration challenges with existing legacy hospital systems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/>
              <a:t>Mandatory compliance with HIPAA and hospital data security policies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/>
              <a:t>System downtime limited to no more than 1 hour per month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/>
              <a:t>Potential resistance to change among senior staff and users</a:t>
            </a:r>
          </a:p>
          <a:p>
            <a:pPr>
              <a:buNone/>
            </a:pPr>
            <a:r>
              <a:rPr lang="en-US" sz="1500" b="1"/>
              <a:t>Acceptance Criteria</a:t>
            </a:r>
            <a:endParaRPr lang="en-US" sz="1500"/>
          </a:p>
          <a:p>
            <a:pPr>
              <a:buFont typeface="Arial" panose="020B0604020202020204" pitchFamily="34" charset="0"/>
              <a:buChar char="•"/>
            </a:pPr>
            <a:r>
              <a:rPr lang="en-US" sz="1500"/>
              <a:t>Appointment scheduling system operates with &lt;2 seconds response 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/>
              <a:t>System uptime of 99.9% to ensure availability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/>
              <a:t>Real-time notifications successfully delivered to patients and staff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/>
              <a:t>Seamless data integration with Hospital Information System (HIS)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/>
              <a:t>Positive user feedback on system usability, especially from elderly users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/>
              <a:t>Demonstrated reduction in patient wait times and scheduling conflicts</a:t>
            </a:r>
          </a:p>
          <a:p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501959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D8233B0-41B5-4D9A-AEEC-13DB66A8C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B76045-57BB-748C-8E9B-CA18E33E0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Key Functional Requirements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C97483E-0667-E81A-68F0-98666ACDE2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3428921"/>
              </p:ext>
            </p:extLst>
          </p:nvPr>
        </p:nvGraphicFramePr>
        <p:xfrm>
          <a:off x="878681" y="2300287"/>
          <a:ext cx="9801224" cy="3950490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040930">
                  <a:extLst>
                    <a:ext uri="{9D8B030D-6E8A-4147-A177-3AD203B41FA5}">
                      <a16:colId xmlns:a16="http://schemas.microsoft.com/office/drawing/2014/main" val="1064486312"/>
                    </a:ext>
                  </a:extLst>
                </a:gridCol>
                <a:gridCol w="2666345">
                  <a:extLst>
                    <a:ext uri="{9D8B030D-6E8A-4147-A177-3AD203B41FA5}">
                      <a16:colId xmlns:a16="http://schemas.microsoft.com/office/drawing/2014/main" val="630562409"/>
                    </a:ext>
                  </a:extLst>
                </a:gridCol>
                <a:gridCol w="764194">
                  <a:extLst>
                    <a:ext uri="{9D8B030D-6E8A-4147-A177-3AD203B41FA5}">
                      <a16:colId xmlns:a16="http://schemas.microsoft.com/office/drawing/2014/main" val="2045170896"/>
                    </a:ext>
                  </a:extLst>
                </a:gridCol>
                <a:gridCol w="1273386">
                  <a:extLst>
                    <a:ext uri="{9D8B030D-6E8A-4147-A177-3AD203B41FA5}">
                      <a16:colId xmlns:a16="http://schemas.microsoft.com/office/drawing/2014/main" val="442143744"/>
                    </a:ext>
                  </a:extLst>
                </a:gridCol>
                <a:gridCol w="2074707">
                  <a:extLst>
                    <a:ext uri="{9D8B030D-6E8A-4147-A177-3AD203B41FA5}">
                      <a16:colId xmlns:a16="http://schemas.microsoft.com/office/drawing/2014/main" val="3996046406"/>
                    </a:ext>
                  </a:extLst>
                </a:gridCol>
                <a:gridCol w="1338339">
                  <a:extLst>
                    <a:ext uri="{9D8B030D-6E8A-4147-A177-3AD203B41FA5}">
                      <a16:colId xmlns:a16="http://schemas.microsoft.com/office/drawing/2014/main" val="900882958"/>
                    </a:ext>
                  </a:extLst>
                </a:gridCol>
                <a:gridCol w="643323">
                  <a:extLst>
                    <a:ext uri="{9D8B030D-6E8A-4147-A177-3AD203B41FA5}">
                      <a16:colId xmlns:a16="http://schemas.microsoft.com/office/drawing/2014/main" val="3720076473"/>
                    </a:ext>
                  </a:extLst>
                </a:gridCol>
              </a:tblGrid>
              <a:tr h="3950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1" kern="100">
                          <a:effectLst/>
                        </a:rPr>
                        <a:t>Requirement ID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1" kern="100">
                          <a:effectLst/>
                        </a:rPr>
                        <a:t>Requirement Description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1" kern="100">
                          <a:effectLst/>
                        </a:rPr>
                        <a:t>Priority (MoSCoW)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1" kern="100">
                          <a:effectLst/>
                        </a:rPr>
                        <a:t>Stakeholder(s)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1" kern="100">
                          <a:effectLst/>
                        </a:rPr>
                        <a:t>Project Objective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1" kern="100">
                          <a:effectLst/>
                        </a:rPr>
                        <a:t>Related Data File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1" kern="100">
                          <a:effectLst/>
                        </a:rPr>
                        <a:t>Status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extLst>
                  <a:ext uri="{0D108BD9-81ED-4DB2-BD59-A6C34878D82A}">
                    <a16:rowId xmlns:a16="http://schemas.microsoft.com/office/drawing/2014/main" val="1127148727"/>
                  </a:ext>
                </a:extLst>
              </a:tr>
              <a:tr h="3950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1" kern="100">
                          <a:effectLst/>
                        </a:rPr>
                        <a:t>FR1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kern="100">
                          <a:effectLst/>
                        </a:rPr>
                        <a:t>Automate appointment scheduling with conflict detection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kern="100">
                          <a:effectLst/>
                        </a:rPr>
                        <a:t>Must Have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kern="100">
                          <a:effectLst/>
                        </a:rPr>
                        <a:t>Administrative Staff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kern="100">
                          <a:effectLst/>
                        </a:rPr>
                        <a:t>Reduce wait times and scheduling errors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kern="100">
                          <a:effectLst/>
                        </a:rPr>
                        <a:t>appointment_data.csv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kern="100">
                          <a:effectLst/>
                        </a:rPr>
                        <a:t>Approved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extLst>
                  <a:ext uri="{0D108BD9-81ED-4DB2-BD59-A6C34878D82A}">
                    <a16:rowId xmlns:a16="http://schemas.microsoft.com/office/drawing/2014/main" val="2079693274"/>
                  </a:ext>
                </a:extLst>
              </a:tr>
              <a:tr h="3950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1" kern="100">
                          <a:effectLst/>
                        </a:rPr>
                        <a:t>FR2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kern="100">
                          <a:effectLst/>
                        </a:rPr>
                        <a:t>Implement real-time appointment notifications for patients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kern="100">
                          <a:effectLst/>
                        </a:rPr>
                        <a:t>Must Have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kern="100">
                          <a:effectLst/>
                        </a:rPr>
                        <a:t>Patients, Admin Staff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kern="100">
                          <a:effectLst/>
                        </a:rPr>
                        <a:t>Improve patient satisfaction and reduce no-shows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kern="100">
                          <a:effectLst/>
                        </a:rPr>
                        <a:t>feedback_data.csv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kern="100">
                          <a:effectLst/>
                        </a:rPr>
                        <a:t>Approved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extLst>
                  <a:ext uri="{0D108BD9-81ED-4DB2-BD59-A6C34878D82A}">
                    <a16:rowId xmlns:a16="http://schemas.microsoft.com/office/drawing/2014/main" val="349403560"/>
                  </a:ext>
                </a:extLst>
              </a:tr>
              <a:tr h="3950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1" kern="100">
                          <a:effectLst/>
                        </a:rPr>
                        <a:t>FR4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kern="100">
                          <a:effectLst/>
                        </a:rPr>
                        <a:t>Integrate HIS for seamless patient and resource data access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kern="100">
                          <a:effectLst/>
                        </a:rPr>
                        <a:t>Must Have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kern="100">
                          <a:effectLst/>
                        </a:rPr>
                        <a:t>IT Teams, Doctors, Admin Staff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kern="100">
                          <a:effectLst/>
                        </a:rPr>
                        <a:t>Streamline operations and improve data access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kern="100">
                          <a:effectLst/>
                        </a:rPr>
                        <a:t>resource_data.csv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kern="100">
                          <a:effectLst/>
                        </a:rPr>
                        <a:t>Approved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extLst>
                  <a:ext uri="{0D108BD9-81ED-4DB2-BD59-A6C34878D82A}">
                    <a16:rowId xmlns:a16="http://schemas.microsoft.com/office/drawing/2014/main" val="646045373"/>
                  </a:ext>
                </a:extLst>
              </a:tr>
              <a:tr h="3950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1" kern="100">
                          <a:effectLst/>
                        </a:rPr>
                        <a:t>FR5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kern="100">
                          <a:effectLst/>
                        </a:rPr>
                        <a:t>Allow admin staff real-time access to doctor availability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kern="100">
                          <a:effectLst/>
                        </a:rPr>
                        <a:t>Must Have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kern="100">
                          <a:effectLst/>
                        </a:rPr>
                        <a:t>Administrative Staff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kern="100">
                          <a:effectLst/>
                        </a:rPr>
                        <a:t>Optimize scheduling and resource allocation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kern="100">
                          <a:effectLst/>
                        </a:rPr>
                        <a:t>appointment_data.csv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kern="100">
                          <a:effectLst/>
                        </a:rPr>
                        <a:t>Approved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extLst>
                  <a:ext uri="{0D108BD9-81ED-4DB2-BD59-A6C34878D82A}">
                    <a16:rowId xmlns:a16="http://schemas.microsoft.com/office/drawing/2014/main" val="3393653625"/>
                  </a:ext>
                </a:extLst>
              </a:tr>
              <a:tr h="3950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1" kern="100">
                          <a:effectLst/>
                        </a:rPr>
                        <a:t>FR7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kern="100">
                          <a:effectLst/>
                        </a:rPr>
                        <a:t>Enable patients to receive post-visit instructions via SMS/email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kern="100">
                          <a:effectLst/>
                        </a:rPr>
                        <a:t>Could Have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kern="100">
                          <a:effectLst/>
                        </a:rPr>
                        <a:t>Patients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kern="100">
                          <a:effectLst/>
                        </a:rPr>
                        <a:t>Enhance patient engagement and communication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kern="100">
                          <a:effectLst/>
                        </a:rPr>
                        <a:t>feedback_data.csv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kern="100">
                          <a:effectLst/>
                        </a:rPr>
                        <a:t>Approved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extLst>
                  <a:ext uri="{0D108BD9-81ED-4DB2-BD59-A6C34878D82A}">
                    <a16:rowId xmlns:a16="http://schemas.microsoft.com/office/drawing/2014/main" val="3893411724"/>
                  </a:ext>
                </a:extLst>
              </a:tr>
              <a:tr h="3950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1" kern="100">
                          <a:effectLst/>
                        </a:rPr>
                        <a:t>FR9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kern="100">
                          <a:effectLst/>
                        </a:rPr>
                        <a:t>Notification system for lab results and inter-department messages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kern="100">
                          <a:effectLst/>
                        </a:rPr>
                        <a:t>Must Have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kern="100">
                          <a:effectLst/>
                        </a:rPr>
                        <a:t>Doctors, Nurses, Admin Staff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kern="100">
                          <a:effectLst/>
                        </a:rPr>
                        <a:t>Reduce communication delays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kern="100">
                          <a:effectLst/>
                        </a:rPr>
                        <a:t>feedback_data.csv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kern="100">
                          <a:effectLst/>
                        </a:rPr>
                        <a:t>Approved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extLst>
                  <a:ext uri="{0D108BD9-81ED-4DB2-BD59-A6C34878D82A}">
                    <a16:rowId xmlns:a16="http://schemas.microsoft.com/office/drawing/2014/main" val="2829114531"/>
                  </a:ext>
                </a:extLst>
              </a:tr>
              <a:tr h="3950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1" kern="100">
                          <a:effectLst/>
                        </a:rPr>
                        <a:t>FR10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kern="100">
                          <a:effectLst/>
                        </a:rPr>
                        <a:t>Online appointment booking with real-time calendar sync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kern="100">
                          <a:effectLst/>
                        </a:rPr>
                        <a:t>Must Have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kern="100">
                          <a:effectLst/>
                        </a:rPr>
                        <a:t>Patients, Admin Staff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kern="100">
                          <a:effectLst/>
                        </a:rPr>
                        <a:t>Improve scheduling efficiency and user experience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kern="100">
                          <a:effectLst/>
                        </a:rPr>
                        <a:t>appointment_data.csv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kern="100">
                          <a:effectLst/>
                        </a:rPr>
                        <a:t>Approved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extLst>
                  <a:ext uri="{0D108BD9-81ED-4DB2-BD59-A6C34878D82A}">
                    <a16:rowId xmlns:a16="http://schemas.microsoft.com/office/drawing/2014/main" val="2837474664"/>
                  </a:ext>
                </a:extLst>
              </a:tr>
              <a:tr h="3950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1" kern="100">
                          <a:effectLst/>
                        </a:rPr>
                        <a:t>FR11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kern="100">
                          <a:effectLst/>
                        </a:rPr>
                        <a:t>Real-time resource inventory dashboard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kern="100">
                          <a:effectLst/>
                        </a:rPr>
                        <a:t>Must Have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kern="100">
                          <a:effectLst/>
                        </a:rPr>
                        <a:t>IT Teams, Admin Staff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kern="100">
                          <a:effectLst/>
                        </a:rPr>
                        <a:t>Provide visibility into resource availability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kern="100">
                          <a:effectLst/>
                        </a:rPr>
                        <a:t>resource_data.csv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kern="100">
                          <a:effectLst/>
                        </a:rPr>
                        <a:t>Approved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extLst>
                  <a:ext uri="{0D108BD9-81ED-4DB2-BD59-A6C34878D82A}">
                    <a16:rowId xmlns:a16="http://schemas.microsoft.com/office/drawing/2014/main" val="2797912662"/>
                  </a:ext>
                </a:extLst>
              </a:tr>
              <a:tr h="3950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1" kern="100">
                          <a:effectLst/>
                        </a:rPr>
                        <a:t>NFR5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kern="100">
                          <a:effectLst/>
                        </a:rPr>
                        <a:t>Simple UI/UX suitable for elderly users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kern="100">
                          <a:effectLst/>
                        </a:rPr>
                        <a:t>Must Have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kern="100">
                          <a:effectLst/>
                        </a:rPr>
                        <a:t>Patients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kern="100">
                          <a:effectLst/>
                        </a:rPr>
                        <a:t>Ensure system accessibility for all user types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kern="100">
                          <a:effectLst/>
                        </a:rPr>
                        <a:t>feedback_data.csv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kern="100" dirty="0">
                          <a:effectLst/>
                        </a:rPr>
                        <a:t>Approved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0" marR="3750" marT="3750" marB="3750" anchor="ctr"/>
                </a:tc>
                <a:extLst>
                  <a:ext uri="{0D108BD9-81ED-4DB2-BD59-A6C34878D82A}">
                    <a16:rowId xmlns:a16="http://schemas.microsoft.com/office/drawing/2014/main" val="2264726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8217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D1EEF9"/>
      </a:dk2>
      <a:lt2>
        <a:srgbClr val="A4DEF4"/>
      </a:lt2>
      <a:accent1>
        <a:srgbClr val="76CDEE"/>
      </a:accent1>
      <a:accent2>
        <a:srgbClr val="1CADE4"/>
      </a:accent2>
      <a:accent3>
        <a:srgbClr val="1482AB"/>
      </a:accent3>
      <a:accent4>
        <a:srgbClr val="6BC8EB"/>
      </a:accent4>
      <a:accent5>
        <a:srgbClr val="D1EEF9"/>
      </a:accent5>
      <a:accent6>
        <a:srgbClr val="A4DEF4"/>
      </a:accent6>
      <a:hlink>
        <a:srgbClr val="76CDEE"/>
      </a:hlink>
      <a:folHlink>
        <a:srgbClr val="1CADE4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1136</TotalTime>
  <Words>2526</Words>
  <Application>Microsoft Office PowerPoint</Application>
  <PresentationFormat>Widescreen</PresentationFormat>
  <Paragraphs>452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Aptos</vt:lpstr>
      <vt:lpstr>Aptos Display</vt:lpstr>
      <vt:lpstr>Arial</vt:lpstr>
      <vt:lpstr>Calibri</vt:lpstr>
      <vt:lpstr>Office Theme</vt:lpstr>
      <vt:lpstr>Optimizing HealthFirst Care Workflows for Efficiency &amp; Patient Satisfaction</vt:lpstr>
      <vt:lpstr>Table of Contents</vt:lpstr>
      <vt:lpstr>Executive Summary</vt:lpstr>
      <vt:lpstr>Introduction</vt:lpstr>
      <vt:lpstr>Business Objectives</vt:lpstr>
      <vt:lpstr>Methodology</vt:lpstr>
      <vt:lpstr>Requirements Gathering - Problem &amp; Key Needs</vt:lpstr>
      <vt:lpstr>Requirements Gathering - Constraints &amp; Acceptance Criteria</vt:lpstr>
      <vt:lpstr>Key Functional Requirements</vt:lpstr>
      <vt:lpstr>Stakeholder Overview</vt:lpstr>
      <vt:lpstr>Stakeholder Engagement &amp; Communication</vt:lpstr>
      <vt:lpstr>Project Scope</vt:lpstr>
      <vt:lpstr>Scope Management Plan</vt:lpstr>
      <vt:lpstr>Scope Change Management</vt:lpstr>
      <vt:lpstr>Current Workflows (As-Is)</vt:lpstr>
      <vt:lpstr>Optimized Processes (To-Be)</vt:lpstr>
      <vt:lpstr>PowerPoint Presentation</vt:lpstr>
      <vt:lpstr>PowerPoint Presentation</vt:lpstr>
      <vt:lpstr>PowerPoint Presentation</vt:lpstr>
      <vt:lpstr>HealthFirst Care Dashboard</vt:lpstr>
      <vt:lpstr>SQL Query Behind The Analysis</vt:lpstr>
      <vt:lpstr>PowerPoint Presentation</vt:lpstr>
      <vt:lpstr>PowerPoint Presentation</vt:lpstr>
      <vt:lpstr>PowerPoint Presentation</vt:lpstr>
      <vt:lpstr>PowerPoint Presentation</vt:lpstr>
      <vt:lpstr>Risk Management Plan</vt:lpstr>
      <vt:lpstr>PowerPoint Presentation</vt:lpstr>
      <vt:lpstr>Risk Management Plan Key Insights </vt:lpstr>
      <vt:lpstr>Risk Mitigation Plan</vt:lpstr>
      <vt:lpstr>Key Insights - Risk Mitigation Plan</vt:lpstr>
      <vt:lpstr>Findings &amp; Recommendations</vt:lpstr>
      <vt:lpstr>Key Findings  &amp; Recommendations</vt:lpstr>
      <vt:lpstr>PowerPoint Presentation</vt:lpstr>
      <vt:lpstr>Project Summary</vt:lpstr>
      <vt:lpstr>Acknowledgments &amp; 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Tyler park</dc:creator>
  <cp:lastModifiedBy>Tyler park</cp:lastModifiedBy>
  <cp:revision>1</cp:revision>
  <dcterms:created xsi:type="dcterms:W3CDTF">2025-08-07T22:55:28Z</dcterms:created>
  <dcterms:modified xsi:type="dcterms:W3CDTF">2025-08-08T17:51:45Z</dcterms:modified>
</cp:coreProperties>
</file>